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8B5F-97E9-472A-B1CD-6471D5DF06A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C31E-9B86-4DCD-AD8C-0EECDD01CA5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93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8B5F-97E9-472A-B1CD-6471D5DF06A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C31E-9B86-4DCD-AD8C-0EECDD01C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1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8B5F-97E9-472A-B1CD-6471D5DF06A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C31E-9B86-4DCD-AD8C-0EECDD01C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67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8B5F-97E9-472A-B1CD-6471D5DF06A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C31E-9B86-4DCD-AD8C-0EECDD01CA5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062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8B5F-97E9-472A-B1CD-6471D5DF06A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C31E-9B86-4DCD-AD8C-0EECDD01C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070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8B5F-97E9-472A-B1CD-6471D5DF06A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C31E-9B86-4DCD-AD8C-0EECDD01CA5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867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8B5F-97E9-472A-B1CD-6471D5DF06A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C31E-9B86-4DCD-AD8C-0EECDD01C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676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8B5F-97E9-472A-B1CD-6471D5DF06A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C31E-9B86-4DCD-AD8C-0EECDD01C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513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8B5F-97E9-472A-B1CD-6471D5DF06A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C31E-9B86-4DCD-AD8C-0EECDD01C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1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8B5F-97E9-472A-B1CD-6471D5DF06A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C31E-9B86-4DCD-AD8C-0EECDD01C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1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8B5F-97E9-472A-B1CD-6471D5DF06A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C31E-9B86-4DCD-AD8C-0EECDD01C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8B5F-97E9-472A-B1CD-6471D5DF06A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C31E-9B86-4DCD-AD8C-0EECDD01C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4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8B5F-97E9-472A-B1CD-6471D5DF06A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C31E-9B86-4DCD-AD8C-0EECDD01C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48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8B5F-97E9-472A-B1CD-6471D5DF06A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C31E-9B86-4DCD-AD8C-0EECDD01C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6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8B5F-97E9-472A-B1CD-6471D5DF06A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C31E-9B86-4DCD-AD8C-0EECDD01C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50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8B5F-97E9-472A-B1CD-6471D5DF06A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C31E-9B86-4DCD-AD8C-0EECDD01C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6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8B5F-97E9-472A-B1CD-6471D5DF06A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C31E-9B86-4DCD-AD8C-0EECDD01C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7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6D38B5F-97E9-472A-B1CD-6471D5DF06AC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14C31E-9B86-4DCD-AD8C-0EECDD01C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80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8206" y="169816"/>
            <a:ext cx="8895805" cy="1175657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ФИНАНСЫ И КРЕДИТ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9537" y="5734593"/>
            <a:ext cx="8394474" cy="96496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Библиотека Краснодарского кооперативного института(филиала) </a:t>
            </a:r>
            <a:r>
              <a:rPr lang="ru-RU" b="1" dirty="0">
                <a:solidFill>
                  <a:schemeClr val="bg1"/>
                </a:solidFill>
              </a:rPr>
              <a:t>Российского университета кооперации подготовила виртуальную презентацию библиографического обзора </a:t>
            </a:r>
            <a:r>
              <a:rPr lang="ru-RU" b="1" dirty="0" smtClean="0">
                <a:solidFill>
                  <a:schemeClr val="bg1"/>
                </a:solidFill>
              </a:rPr>
              <a:t>новинок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537" y="1602376"/>
            <a:ext cx="7844573" cy="381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1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177" y="0"/>
            <a:ext cx="6609805" cy="892358"/>
          </a:xfrm>
        </p:spPr>
        <p:txBody>
          <a:bodyPr/>
          <a:lstStyle/>
          <a:p>
            <a:r>
              <a:rPr lang="ru-RU" b="1" i="1" u="sng" dirty="0"/>
              <a:t>Финансы и кредит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3177" y="892358"/>
            <a:ext cx="7920446" cy="59656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Рассматриваются основополагающие вопросы теории денег, финансов и кредита, раскрывается содержание рынка ценных бумаг, системы страхования, системы валютных и международных денежно-кредитных отношений, а также основные положения и правила ведения денежных, финансовых и кредитных операций. Особенностью учебного пособия являются лаконичность и простота изложения сложных вопросов теории денежно-кредитных и финансовых отношений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Год </a:t>
            </a:r>
            <a:r>
              <a:rPr lang="ru-RU" dirty="0" smtClean="0">
                <a:solidFill>
                  <a:schemeClr val="tx1"/>
                </a:solidFill>
              </a:rPr>
              <a:t>издания: 2024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https://book.ru/book/952429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33" y="1087475"/>
            <a:ext cx="3379470" cy="51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75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8039" y="0"/>
            <a:ext cx="8534400" cy="946816"/>
          </a:xfrm>
        </p:spPr>
        <p:txBody>
          <a:bodyPr/>
          <a:lstStyle/>
          <a:p>
            <a:r>
              <a:rPr lang="ru-RU" b="1" i="1" u="sng" dirty="0"/>
              <a:t>Финансы, деньги, кредит, банки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726" y="849086"/>
            <a:ext cx="8408713" cy="600891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Изложены базовые экономические категории финансово-кредитных отношений на основе идентификации сущности и функций финансов, денег, кредита, современных особенностей функционирования финансово-кредитных отношений. Выявляются состав субъектов и объектов финансового рынка. Особое внимание уделено основам страхования и страховых отношений, проблемам управления финансами. Отдельные разделы учебного пособия посвящены публичным и корпоративным финансам, в том числе инвестиционной деятельности коммерческих организаций, организации денежного оборота, сущности и видам инфляции. Раскрываются содержание и структура финансовой, налоговой, денежной, кредитной, банковской систем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Год </a:t>
            </a:r>
            <a:r>
              <a:rPr lang="ru-RU" dirty="0" smtClean="0">
                <a:solidFill>
                  <a:schemeClr val="tx1"/>
                </a:solidFill>
              </a:rPr>
              <a:t>издания: 2024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https://book.ru/book/949919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66" y="1149532"/>
            <a:ext cx="3201533" cy="491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1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0"/>
            <a:ext cx="8534400" cy="1507067"/>
          </a:xfrm>
        </p:spPr>
        <p:txBody>
          <a:bodyPr/>
          <a:lstStyle/>
          <a:p>
            <a:r>
              <a:rPr lang="ru-RU" b="1" i="1" u="sng" dirty="0"/>
              <a:t>Финансы, денежное обращение и кредит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599" y="1319349"/>
            <a:ext cx="8199709" cy="553865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Охватывает все разделы и темы учебной дисциплины «Финансы, денежное обращение и кредит». Формирует общее представление о сущности денег, кредита, финансов, особенностях организации и современного состояния денежной, кредитной и финансовой систем, рынка ценных бумаг, специфике финансов в сфере международных экономических отношений, знакомит с основными научными терминами; создает теоретическую базу для дальнейшего изучения дисциплин финансово-кредитного профиля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Год </a:t>
            </a:r>
            <a:r>
              <a:rPr lang="ru-RU" dirty="0" smtClean="0">
                <a:solidFill>
                  <a:schemeClr val="tx1"/>
                </a:solidFill>
              </a:rPr>
              <a:t>издания: 2024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https://book.ru/book/952770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9" y="1126065"/>
            <a:ext cx="3209652" cy="492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0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206" y="169817"/>
            <a:ext cx="9239794" cy="809897"/>
          </a:xfrm>
        </p:spPr>
        <p:txBody>
          <a:bodyPr/>
          <a:lstStyle/>
          <a:p>
            <a:r>
              <a:rPr lang="ru-RU" b="1" i="1" u="sng" dirty="0"/>
              <a:t>Основы поведенческих финансов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86" y="1084217"/>
            <a:ext cx="8142514" cy="577378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Рассматривается новая парадигма современных финансов — поведенческие финансы. Поведенческие финансы представляют совершенно новый взгляд на экономические процессы, базирующийся на основах психологии и отталкивающийся от точки восприятия конкретного индивида. Отличительной особенностью учебного пособия является то, что авторы рассмотрели поведенческий аспект с точки зрения всех субъектов экономической деятельности. Именно подобный подход позволяет составить наиболее полную картину современных тенденций, происходящих при формировании, распределении и использовании финансов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Год издания</a:t>
            </a:r>
            <a:r>
              <a:rPr lang="ru-RU" dirty="0" smtClean="0">
                <a:solidFill>
                  <a:schemeClr val="tx1"/>
                </a:solidFill>
              </a:rPr>
              <a:t>: 2024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https://book.ru/book/951424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3" y="979714"/>
            <a:ext cx="3357155" cy="514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2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7050" y="346407"/>
            <a:ext cx="3561216" cy="959879"/>
          </a:xfrm>
        </p:spPr>
        <p:txBody>
          <a:bodyPr/>
          <a:lstStyle/>
          <a:p>
            <a:r>
              <a:rPr lang="ru-RU" b="1" i="1" u="sng" dirty="0"/>
              <a:t>Финансы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5610" y="1058092"/>
            <a:ext cx="8024949" cy="555171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100" dirty="0">
                <a:solidFill>
                  <a:schemeClr val="tx1"/>
                </a:solidFill>
              </a:rPr>
              <a:t>В учебном пособии системно изложены теоретические основы финансов, устройства финансов и управления ими в Российской Федерации. Раскрыты особенности организации и принципов функционирования финансов различных сфер финансовой системы. Соответствует актуальным требованиям Федерального государственного образовательного стандарта высшего образования</a:t>
            </a:r>
            <a:r>
              <a:rPr lang="ru-RU" sz="21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100" dirty="0">
                <a:solidFill>
                  <a:schemeClr val="tx1"/>
                </a:solidFill>
              </a:rPr>
              <a:t>Год издания</a:t>
            </a:r>
            <a:r>
              <a:rPr lang="ru-RU" sz="2100" dirty="0" smtClean="0">
                <a:solidFill>
                  <a:schemeClr val="tx1"/>
                </a:solidFill>
              </a:rPr>
              <a:t>: 2024</a:t>
            </a:r>
            <a:endParaRPr lang="ru-RU" sz="21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100" b="1" dirty="0">
                <a:solidFill>
                  <a:schemeClr val="tx1"/>
                </a:solidFill>
              </a:rPr>
              <a:t>https://book.ru/book/953767</a:t>
            </a:r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69" y="836838"/>
            <a:ext cx="3366407" cy="51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2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4982" y="489858"/>
            <a:ext cx="6374674" cy="692331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/>
              <a:t>Финансы организации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4982" y="855618"/>
            <a:ext cx="8247017" cy="567581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Раскрываются </a:t>
            </a:r>
            <a:r>
              <a:rPr lang="ru-RU" dirty="0">
                <a:solidFill>
                  <a:schemeClr val="tx1"/>
                </a:solidFill>
              </a:rPr>
              <a:t>основы организации финансов организаций, рассматриваются базовые элементы финансовых отношений коммерческой организации, вопросы формирования доходов и расходов, прибыли и себестоимости, организации финансовой работы в компании, анализируется содержание финансовых рисков, инвестиций, банкротства и пр. Все теоретические исследования подкрепляются примерами из практики. В учебнике приводятся тестовые задания к каждой главе и практикоориентированные задания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Год издания</a:t>
            </a:r>
            <a:r>
              <a:rPr lang="ru-RU" dirty="0" smtClean="0">
                <a:solidFill>
                  <a:schemeClr val="tx1"/>
                </a:solidFill>
              </a:rPr>
              <a:t>: 2024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https://book.ru/book/950299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82" y="1182189"/>
            <a:ext cx="3073030" cy="47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7752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1795</TotalTime>
  <Words>462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Сектор</vt:lpstr>
      <vt:lpstr>ФИНАНСЫ И КРЕДИТ</vt:lpstr>
      <vt:lpstr>Финансы и кредит</vt:lpstr>
      <vt:lpstr>Финансы, деньги, кредит, банки</vt:lpstr>
      <vt:lpstr>Финансы, денежное обращение и кредит</vt:lpstr>
      <vt:lpstr>Основы поведенческих финансов</vt:lpstr>
      <vt:lpstr>Финансы</vt:lpstr>
      <vt:lpstr>Финансы организации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ФИНАНСЫ И КРЕДИТ</dc:title>
  <dc:creator>Библиотека</dc:creator>
  <cp:lastModifiedBy>Библиотека</cp:lastModifiedBy>
  <cp:revision>10</cp:revision>
  <dcterms:created xsi:type="dcterms:W3CDTF">2024-03-26T12:32:59Z</dcterms:created>
  <dcterms:modified xsi:type="dcterms:W3CDTF">2024-04-03T12:09:40Z</dcterms:modified>
</cp:coreProperties>
</file>