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0B35F7-9F1E-477E-9C49-ADBE1F0F0020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B6C301-40AA-4C87-820D-2E9B000922D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znanium.com/catalog/product/77504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ook.ru/book/94624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ook.ru/book/94659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znanium.com/catalog/product/185199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znanium.com/catalog/product/190273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znanium.com/catalog/product/109118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941168"/>
            <a:ext cx="7854696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Библиотека </a:t>
            </a:r>
          </a:p>
          <a:p>
            <a:pPr algn="ctr"/>
            <a:r>
              <a:rPr lang="ru-RU" b="1" dirty="0"/>
              <a:t>Краснодарского Кооперативного Института (филиала) Российского университета кооперации</a:t>
            </a:r>
          </a:p>
          <a:p>
            <a:pPr algn="ctr"/>
            <a:r>
              <a:rPr lang="ru-RU" b="1" dirty="0"/>
              <a:t> подготовила мультимедийную презентацию, посвященную дню </a:t>
            </a:r>
            <a:r>
              <a:rPr lang="ru-RU" b="1" dirty="0" smtClean="0"/>
              <a:t>интернета  </a:t>
            </a:r>
            <a:r>
              <a:rPr lang="ru-RU" b="1" dirty="0"/>
              <a:t>в России.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" y="1179079"/>
            <a:ext cx="9128479" cy="349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73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4978896" cy="49651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Фокин, Р. В. </a:t>
            </a:r>
            <a:r>
              <a:rPr lang="ru-RU" b="1" dirty="0"/>
              <a:t>Основы работы с прикладными программами, электронной почтой и сетью Интернет: Практические рекомендации </a:t>
            </a:r>
            <a:r>
              <a:rPr lang="ru-RU" dirty="0"/>
              <a:t>/ Фокин Р.В. - </a:t>
            </a:r>
            <a:r>
              <a:rPr lang="ru-RU" dirty="0" err="1"/>
              <a:t>Рязань:Академия</a:t>
            </a:r>
            <a:r>
              <a:rPr lang="ru-RU" dirty="0"/>
              <a:t> ФСИН России, 2013. - 84 с.: ISBN 978-5-7743-0612-1. - Текст : электронный.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znanium.com/catalog/product/775048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17" y="1628800"/>
            <a:ext cx="2770113" cy="391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62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338936" cy="4389120"/>
          </a:xfrm>
        </p:spPr>
        <p:txBody>
          <a:bodyPr/>
          <a:lstStyle/>
          <a:p>
            <a:r>
              <a:rPr lang="ru-RU" dirty="0"/>
              <a:t>Васильева Е.В. </a:t>
            </a:r>
            <a:r>
              <a:rPr lang="ru-RU" b="1" dirty="0"/>
              <a:t>Интернет-предпринимательство: UX-дизайн и JTBD</a:t>
            </a:r>
            <a:r>
              <a:rPr lang="ru-RU" dirty="0"/>
              <a:t> : учебник / Васильева Е.В.  — Москва : </a:t>
            </a:r>
            <a:r>
              <a:rPr lang="ru-RU" dirty="0" err="1"/>
              <a:t>КноРус</a:t>
            </a:r>
            <a:r>
              <a:rPr lang="ru-RU" dirty="0"/>
              <a:t>, 2023. — 436 с. — ISBN 978-5-406-10578-8. —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book.ru/book/946248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857500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62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508104" cy="5055840"/>
          </a:xfrm>
        </p:spPr>
        <p:txBody>
          <a:bodyPr/>
          <a:lstStyle/>
          <a:p>
            <a:r>
              <a:rPr lang="ru-RU" dirty="0" err="1"/>
              <a:t>Талапина</a:t>
            </a:r>
            <a:r>
              <a:rPr lang="ru-RU" dirty="0"/>
              <a:t> Э.В. </a:t>
            </a:r>
            <a:r>
              <a:rPr lang="ru-RU" b="1" dirty="0"/>
              <a:t>Права человека в эпоху интернета: публично-правовой аспект </a:t>
            </a:r>
            <a:r>
              <a:rPr lang="ru-RU" dirty="0"/>
              <a:t>: монография / </a:t>
            </a:r>
            <a:r>
              <a:rPr lang="ru-RU" dirty="0" err="1"/>
              <a:t>Талапина</a:t>
            </a:r>
            <a:r>
              <a:rPr lang="ru-RU" dirty="0"/>
              <a:t> Э.В., </a:t>
            </a:r>
            <a:r>
              <a:rPr lang="ru-RU" dirty="0" err="1"/>
              <a:t>Антопольский</a:t>
            </a:r>
            <a:r>
              <a:rPr lang="ru-RU" dirty="0"/>
              <a:t> А.А., Монахов В.Н., </a:t>
            </a:r>
            <a:r>
              <a:rPr lang="ru-RU" dirty="0" err="1"/>
              <a:t>Талапина</a:t>
            </a:r>
            <a:r>
              <a:rPr lang="ru-RU" dirty="0"/>
              <a:t> Э.В., под ред.  — Москва : Проспект, 2021. — 143 с. — ISBN 978-5-392-34200-6. —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book.ru/book/946599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131840" cy="4614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1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3140968"/>
            <a:ext cx="8229600" cy="4389120"/>
          </a:xfrm>
        </p:spPr>
        <p:txBody>
          <a:bodyPr/>
          <a:lstStyle/>
          <a:p>
            <a:pPr algn="ctr"/>
            <a:r>
              <a:rPr lang="ru-RU" dirty="0"/>
              <a:t>Ежегодно </a:t>
            </a:r>
            <a:r>
              <a:rPr lang="ru-RU" b="1" dirty="0"/>
              <a:t>30 сентября </a:t>
            </a:r>
            <a:r>
              <a:rPr lang="ru-RU" dirty="0"/>
              <a:t>в России отмечается День интернета.</a:t>
            </a:r>
          </a:p>
          <a:p>
            <a:endParaRPr lang="ru-RU" dirty="0"/>
          </a:p>
          <a:p>
            <a:r>
              <a:rPr lang="ru-RU" dirty="0"/>
              <a:t>Надо сказать, что на международном уровне праздник, посвященный интернету, пытались ввести несколько раз в разные даты, но ни одна из них так и не стала традиционной. В России же «прижилась» дата 30 сентября.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2359"/>
            <a:ext cx="4104456" cy="294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84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Все началось с того, что в 1998 году московская фирма IT </a:t>
            </a:r>
            <a:r>
              <a:rPr lang="ru-RU" dirty="0" err="1"/>
              <a:t>Infoart</a:t>
            </a:r>
            <a:r>
              <a:rPr lang="ru-RU" dirty="0"/>
              <a:t> </a:t>
            </a:r>
            <a:r>
              <a:rPr lang="ru-RU" dirty="0" err="1"/>
              <a:t>Stars</a:t>
            </a:r>
            <a:r>
              <a:rPr lang="ru-RU" dirty="0"/>
              <a:t> разослала фирмам и организациям предложение поддержать инициативу, состоящую из двух пунктов: назначить 30 сентября «Днем интернета», ежегодно его праздновать и провести «перепись населения русскоязычного интернета</a:t>
            </a:r>
            <a:r>
              <a:rPr lang="ru-RU" dirty="0" smtClean="0"/>
              <a:t>».</a:t>
            </a:r>
          </a:p>
          <a:p>
            <a:pPr algn="ctr"/>
            <a:r>
              <a:rPr lang="ru-RU" dirty="0"/>
              <a:t>По данным той переписи, в 1998 году доступ к Интернету имел миллион россиян. Впервые российский День Интернета отметили в московском «Президент-отеле» с участием представителей крупных провайдеров, компьютерных фирм и информационных агентств.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4192"/>
            <a:ext cx="4584551" cy="2619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46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Сегодня интернет стал неотъемлемой частью жизни россиян. По данным исследований Российской ассоциации электронных коммуникаций (РАЭК) последних лет, число жителей страны, пользующихся интернетом ежедневно, составляет порядка 96,7 млн. человек, и это количество с каждым годом увеличивается. Лидером по проникновению интернета является Москва, где сетью пользуются более 75% жителей.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Причём большинство пользователей, вне зависимости от возраста, считают, что без всемирной паутины их жизнь изменится значительно, и уверены, что интернет принес больше хорошего, чем плохого.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3768080" cy="211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3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Согласно данным экспертов, в 2020 году беспроводной доступ в Интернет покрыл 85% планеты, количество подключенных к нему устройств превысило 50 миллиардов. По прогнозам, к 2041 году пропускная способность сетей увеличится в 500 раз.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03244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08057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56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1998 году Всемирный день интернета санкционирован папой Иоанном Павлом II. Святой покровитель интернета пока еще не утвержден официально, хотя с 2003 года таким считается святой Исидор Севильский, испанский епископ, живший в 560—636 годах. Его считают первым энциклопедистом, который оказал значительное влияние на историю средних веков. Поэтому во многих странах мира праздник сети отмечается 4 апреля — в день вознесения святого Исидора Севильского.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7686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36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Тематическая литература…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5554960" cy="4389120"/>
          </a:xfrm>
        </p:spPr>
        <p:txBody>
          <a:bodyPr/>
          <a:lstStyle/>
          <a:p>
            <a:r>
              <a:rPr lang="ru-RU" b="1" dirty="0"/>
              <a:t>Интернет-реклама и PR : методические указания </a:t>
            </a:r>
            <a:r>
              <a:rPr lang="ru-RU" b="1" dirty="0" err="1"/>
              <a:t>указанияк</a:t>
            </a:r>
            <a:r>
              <a:rPr lang="ru-RU" b="1" dirty="0"/>
              <a:t> практическим занятиям </a:t>
            </a:r>
            <a:r>
              <a:rPr lang="ru-RU" dirty="0"/>
              <a:t>/ сост. М. С. Круглова. - Москва : Флинта, 2021. - 42 с. - ISBN 978-5-9765-4759-9. - Текст : электронный.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znanium.com/catalog/product/1851999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76909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2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400600" cy="467715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Гуриков</a:t>
            </a:r>
            <a:r>
              <a:rPr lang="ru-RU" dirty="0"/>
              <a:t>, С. Р. </a:t>
            </a:r>
            <a:r>
              <a:rPr lang="ru-RU" b="1" dirty="0"/>
              <a:t>Интернет-технологии : учебное пособие </a:t>
            </a:r>
            <a:r>
              <a:rPr lang="ru-RU" dirty="0"/>
              <a:t>/ С.Р. </a:t>
            </a:r>
            <a:r>
              <a:rPr lang="ru-RU" dirty="0" err="1"/>
              <a:t>Гуриков</a:t>
            </a:r>
            <a:r>
              <a:rPr lang="ru-RU" dirty="0"/>
              <a:t>. — 2-е изд., </a:t>
            </a:r>
            <a:r>
              <a:rPr lang="ru-RU" dirty="0" err="1"/>
              <a:t>перераб</a:t>
            </a:r>
            <a:r>
              <a:rPr lang="ru-RU" dirty="0"/>
              <a:t>. и доп. — Москва : ИНФРА-М, 2023. — 174 с. — (Высшее образование: </a:t>
            </a:r>
            <a:r>
              <a:rPr lang="ru-RU" dirty="0" err="1"/>
              <a:t>Бакалавриат</a:t>
            </a:r>
            <a:r>
              <a:rPr lang="ru-RU" dirty="0"/>
              <a:t>). — DOI 10.12737/1044018. - ISBN 978-5-16-016517-2. - Текст : электронный.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znanium.com/catalog/product/1902731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36876"/>
            <a:ext cx="2944251" cy="435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4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400600" cy="5199856"/>
          </a:xfrm>
        </p:spPr>
        <p:txBody>
          <a:bodyPr/>
          <a:lstStyle/>
          <a:p>
            <a:r>
              <a:rPr lang="ru-RU" dirty="0" err="1"/>
              <a:t>Акулич</a:t>
            </a:r>
            <a:r>
              <a:rPr lang="ru-RU" dirty="0"/>
              <a:t>, М. В. </a:t>
            </a:r>
            <a:r>
              <a:rPr lang="ru-RU" b="1" dirty="0"/>
              <a:t>Интернет-маркетинг : учебник для бакалавров </a:t>
            </a:r>
            <a:r>
              <a:rPr lang="ru-RU" dirty="0"/>
              <a:t>/ М. В. </a:t>
            </a:r>
            <a:r>
              <a:rPr lang="ru-RU" dirty="0" err="1"/>
              <a:t>Акулич</a:t>
            </a:r>
            <a:r>
              <a:rPr lang="ru-RU" dirty="0"/>
              <a:t>. — Москва : Издательско-торговая корпорация «Дашков и К°», 2020. — 352 с. - ISBN 978-5-394-02474-0. - Текст : электронный.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znanium.com/catalog/product/1091183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8537"/>
            <a:ext cx="2674374" cy="398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625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645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данным экспертов, в 2020 году беспроводной доступ в Интернет покрыл 85% планеты, количество подключенных к нему устройств превысило 50 миллиардов. По прогнозам, к 2041 году пропускная способность сетей увеличится в 500 раз.</vt:lpstr>
      <vt:lpstr>Презентация PowerPoint</vt:lpstr>
      <vt:lpstr>Тематическая литература…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Алексеенко Дарья Евгеньевна</dc:creator>
  <cp:lastModifiedBy>Алексеенко Дарья Евгеньевна</cp:lastModifiedBy>
  <cp:revision>3</cp:revision>
  <dcterms:created xsi:type="dcterms:W3CDTF">2022-09-29T05:17:25Z</dcterms:created>
  <dcterms:modified xsi:type="dcterms:W3CDTF">2022-09-29T06:01:32Z</dcterms:modified>
</cp:coreProperties>
</file>