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6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685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063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731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2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9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75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3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8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45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9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4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3F767-1F39-4A23-A65D-F66089742E35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E200A0-2DEC-4C47-94DE-915016877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апреля</a:t>
            </a:r>
            <a:br>
              <a:rPr lang="ru-RU" dirty="0" smtClean="0"/>
            </a:br>
            <a:r>
              <a:rPr lang="ru-RU" dirty="0" smtClean="0"/>
              <a:t>День единения народов России и Белоруссии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"/>
            <a:ext cx="12192000" cy="6863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831" y="5719342"/>
            <a:ext cx="9834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Библиотека</a:t>
            </a:r>
          </a:p>
          <a:p>
            <a:pPr algn="ctr"/>
            <a:r>
              <a:rPr lang="ru-RU" sz="1600" b="1" dirty="0" smtClean="0"/>
              <a:t> Краснодарского кооперативного института (филиала) Российского университета кооперации подготовила мультимедийный информационный час:</a:t>
            </a:r>
          </a:p>
          <a:p>
            <a:pPr algn="ctr"/>
            <a:r>
              <a:rPr lang="ru-RU" sz="1600" b="1" dirty="0" smtClean="0"/>
              <a:t> « День единения народов Белоруссии и России.»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434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417" y="509450"/>
            <a:ext cx="4624252" cy="6348549"/>
          </a:xfrm>
        </p:spPr>
        <p:txBody>
          <a:bodyPr>
            <a:normAutofit/>
          </a:bodyPr>
          <a:lstStyle/>
          <a:p>
            <a:r>
              <a:rPr lang="ru-RU" sz="2400" dirty="0"/>
              <a:t>2 апреля отмечается День единения народов России и Белоруссии. Именно в этот день в 1996 году президенты России и Белоруссии Борис Ельцин и Александр Лукашенко подписали в Москве Договор об образовании Сообщества России и Белоруссии.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423" y="1815737"/>
            <a:ext cx="4690068" cy="3048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26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5153" y="183777"/>
            <a:ext cx="8915400" cy="3777622"/>
          </a:xfrm>
        </p:spPr>
        <p:txBody>
          <a:bodyPr/>
          <a:lstStyle/>
          <a:p>
            <a:r>
              <a:rPr lang="ru-RU" dirty="0"/>
              <a:t>Ровно через год, 2 апреля 1997 года, был подписан Договор «О Союзе Беларуси и России», который дал новый импульс процессу всеобъемлющей интеграции двух государств. 23 мая 1997 года был принят Устав Союза Беларуси и России, а 25 декабря 1998 года президенты России и Белоруссии подписали Декларацию «О дальнейшем единении России и Беларуси».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58" y="2072588"/>
            <a:ext cx="5639389" cy="47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8 декабря 1999 года был подписан Договор о создании Союзного государства и Программа действий Республики Беларусь и Российской Федерации по реализации положений Договора о создании Союзного государства.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2" y="3469061"/>
            <a:ext cx="6191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8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 этих документах главы государств твердо заявили о решимости продолжить поэтапное движение к добровольному объединению в Союзное государство при сохранении национального суверенитета государств-участников Союза.</a:t>
            </a:r>
          </a:p>
          <a:p>
            <a:endParaRPr lang="ru-RU" dirty="0"/>
          </a:p>
          <a:p>
            <a:r>
              <a:rPr lang="ru-RU" dirty="0"/>
              <a:t>За прошедшие годы союзный проект доказал свою востребованность и жизнеспособность. Так, была сформирована большая договорно-правовая база — заключено около 200 соглашений, регулирующих практически все ключевые аспекты двустороннего сотрудничества. В рамках Союзного государства созданы условия для обеспечения равенства прав граждан, проведения совместной оборонной политики, согласованного внешнеполитического взаимодействия, реализации масштабных экономических и научно-технических процессов.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11" y="237006"/>
            <a:ext cx="2723589" cy="127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25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965" y="291353"/>
            <a:ext cx="8915400" cy="3777622"/>
          </a:xfrm>
        </p:spPr>
        <p:txBody>
          <a:bodyPr/>
          <a:lstStyle/>
          <a:p>
            <a:pPr algn="ctr"/>
            <a:r>
              <a:rPr lang="ru-RU" dirty="0"/>
              <a:t>К тому же, этот успешный опыт способствовал углублению интеграционных процессов на пространстве СНГ — многие российско-белорусские наработки были использованы при формировании Таможенного союза, Единого экономического пространства России, Белоруссии и Казахстана, а затем и Евразийского экономического союза.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71" y="2326341"/>
            <a:ext cx="6797488" cy="453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905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3452" y="304800"/>
            <a:ext cx="8915400" cy="3777622"/>
          </a:xfrm>
        </p:spPr>
        <p:txBody>
          <a:bodyPr/>
          <a:lstStyle/>
          <a:p>
            <a:pPr algn="just"/>
            <a:r>
              <a:rPr lang="ru-RU" dirty="0"/>
              <a:t>Хотя сама дата — День единения народов России и Белоруссии — в последние годы широко не отмечается, но ряд праздничных и торжественных мероприятий все же проводится особенно в столицах обоих государств. Среди них — различные конференции, в которых принимают участие представители интеграционных органов, законодательной и исполнительной власти, творческой и научной интеллигенции, молодежи; праздничные концерты, в которых выступают исполнители и коллективы из двух стран, и другие культурные мероприятия.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431" y="30480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9987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355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2 апреля День единения народов России и Белоруссии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апреля День единения народов России и Белоруссии</dc:title>
  <dc:creator>Библиотека</dc:creator>
  <cp:lastModifiedBy>Библиотека</cp:lastModifiedBy>
  <cp:revision>3</cp:revision>
  <dcterms:created xsi:type="dcterms:W3CDTF">2023-03-30T12:28:50Z</dcterms:created>
  <dcterms:modified xsi:type="dcterms:W3CDTF">2023-03-30T13:31:34Z</dcterms:modified>
</cp:coreProperties>
</file>