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9BFA261-F23D-4510-886C-4197E2CC16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47F5C11-D539-4B2A-A70C-56B11B7E24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znanium.com/catalog/product/19009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znanium.com/catalog/product/178984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nanium.com/catalog/product/101906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nanium.com/catalog/product/184363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ook.ru/book/94036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04226"/>
            <a:ext cx="8496944" cy="148478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Библиотека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Краснодарского Кооперативного Института (филиала) Российского университета кооперации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подготовила мультимедийную презентацию, посвященную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всемирному дню здоровья окружающей среды 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1893" r="10060" b="1851"/>
          <a:stretch/>
        </p:blipFill>
        <p:spPr bwMode="auto">
          <a:xfrm>
            <a:off x="705272" y="-1457"/>
            <a:ext cx="7521058" cy="52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Каждый может способствовать тому, чтобы сохранить благополучие и чистоту окружающей среды, предотвратить распространение заболеваний и уменьшить вредное воздействие человека на окружающий мир: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137020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Следуйте рекомендациям специалистов в сфере экологии и здравоохранения, выполняйте все необходимые профилактические санитарно-противоэпидемические мероприятия</a:t>
            </a:r>
            <a:r>
              <a:rPr lang="ru-RU" dirty="0" smtClean="0"/>
              <a:t>;</a:t>
            </a:r>
          </a:p>
          <a:p>
            <a:r>
              <a:rPr lang="ru-RU" dirty="0"/>
              <a:t>2. Приобретайте продукцию в установленных местах торговли, при сомнении в качестве и безопасности продукции не стесняйтесь попросить продавца показать необходимые документы;</a:t>
            </a:r>
          </a:p>
          <a:p>
            <a:r>
              <a:rPr lang="ru-RU" dirty="0" smtClean="0"/>
              <a:t>3. Следите </a:t>
            </a:r>
            <a:r>
              <a:rPr lang="ru-RU" dirty="0"/>
              <a:t>за чистотой своего жилища, состоянием бытовых коммуникаций, правильно утилизируйте отходы</a:t>
            </a:r>
            <a:r>
              <a:rPr lang="ru-RU" dirty="0" smtClean="0"/>
              <a:t>;</a:t>
            </a:r>
          </a:p>
          <a:p>
            <a:r>
              <a:rPr lang="ru-RU" dirty="0"/>
              <a:t>4. Следуйте правилам трудовой безопасности, используйте средства индивидуальной защиты, если работаете во вредных условиях труда;</a:t>
            </a:r>
          </a:p>
          <a:p>
            <a:r>
              <a:rPr lang="ru-RU" dirty="0" smtClean="0"/>
              <a:t>5. Ведите </a:t>
            </a:r>
            <a:r>
              <a:rPr lang="ru-RU" dirty="0"/>
              <a:t>здоровый образ жизни, правильно питайтесь, будьте физически активны и следуйте правилам личной и общественной гигиены;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1719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Совершенствуйте свои знания в вопросах здоровья и гигиены, используя проверенные ресурсы и научно-достоверную информацию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8"/>
          <a:stretch/>
        </p:blipFill>
        <p:spPr bwMode="auto">
          <a:xfrm>
            <a:off x="5363580" y="1916832"/>
            <a:ext cx="33370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4684705" cy="351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6939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Библиотека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Краснодарского Кооперативного Института (филиала) Российского университета кооперации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рекомендательный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список тематической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литературы</a:t>
            </a:r>
            <a:endParaRPr lang="ru-RU" sz="18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4536503" cy="3718668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/>
              <a:t>В учебном пособии рассматриваются основы взаимодействия общества и природы, включая экологические, экономические и правовые, изложены основные закономерности и принципы использования природных ресурсов. Показаны пути стабилизации эколого-экономической ситуации современного общества в условиях перехода к устойчивому развитию и глобального изменения климата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znanium.com/catalog/product/1900925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68" y="2276872"/>
            <a:ext cx="1905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8101" y="5373216"/>
            <a:ext cx="382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«Охрана окружающей среды»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7776" y="5975633"/>
            <a:ext cx="4411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Автор: Егоренков Леонид Иванович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5256584" cy="415704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учебном пособии рассмотрены биотехнологические процессы, изучаемые в курсе «Охрана окружающей среды». Последовательно изложены теоретические основы культивирования микроорганизмов и наиболее распространенных </a:t>
            </a:r>
            <a:r>
              <a:rPr lang="ru-RU" dirty="0" err="1"/>
              <a:t>экобиотехнологических</a:t>
            </a:r>
            <a:r>
              <a:rPr lang="ru-RU" dirty="0"/>
              <a:t> технологий, в том числе биологической очистки воды, биотехнологии очистки почвы и воздуха, а также аэробной и анаэробной обработки осадков сточных вод и отходов, образующихся при переработке растительного сырья. Проанализированы возможные пути получения электроэнергии путем анаэробного сбраживания осадков сточных вод</a:t>
            </a:r>
            <a:r>
              <a:rPr lang="ru-RU" dirty="0" smtClean="0"/>
              <a:t>.</a:t>
            </a:r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znanium.com/catalog/product/1789842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07" y="842122"/>
            <a:ext cx="2265040" cy="330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38800" y="4149080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«Охрана окружающей среды: биотехнологические основы»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5406" y="5589240"/>
            <a:ext cx="5045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Автор: Ксенофонтов Борис Семенович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4752644" cy="350897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основу материала, представленного в учебнике, положены современные представления об экологической эпидемиологии как междисциплинарной области знаний, целью которой является многоуровневое изучение системы «окружающая среда — здоровье человека». Особое внимание уделено вопросам оценки риска как составной части </a:t>
            </a:r>
            <a:r>
              <a:rPr lang="ru-RU" dirty="0" err="1"/>
              <a:t>экоэпидемиологических</a:t>
            </a:r>
            <a:r>
              <a:rPr lang="ru-RU" dirty="0"/>
              <a:t> исследований</a:t>
            </a:r>
            <a:r>
              <a:rPr lang="ru-RU" dirty="0" smtClean="0"/>
              <a:t>.</a:t>
            </a:r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znanium.com/catalog/product/1019063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481064" cy="389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4377" y="5014917"/>
            <a:ext cx="3859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«Экологическая эпидемиология и оценка риска»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593467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Авторы: Стрельников Виктор Владимирович, </a:t>
            </a:r>
            <a:r>
              <a:rPr lang="ru-RU" dirty="0" err="1" smtClean="0"/>
              <a:t>Хмара</a:t>
            </a:r>
            <a:r>
              <a:rPr lang="ru-RU" dirty="0" smtClean="0"/>
              <a:t> Иван Владимирович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5544616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учебном пособии рассмотрены главные вопросы: современная экология как одна из наук будущего, современные представления о происхождении и эволюции биосферы, о человеке в биосфере и его биосферной функции, системы биосферы (организм, популяция, биоценозы и экосистемы), энергия как движущая сила эволюции, экологические катастрофы, система управления качеством окружающей среды, экологический менеджмент. Рассмотрена предлагаемая альтернативная концепция развития — постепенный переход к модели управляемой </a:t>
            </a:r>
            <a:r>
              <a:rPr lang="ru-RU" dirty="0" err="1"/>
              <a:t>социоприродной</a:t>
            </a:r>
            <a:r>
              <a:rPr lang="ru-RU" dirty="0"/>
              <a:t> эволюции цивилизации. В пособии представлен новый подход, распространяющийся в последнее время в некоторых странах, — качество окружающей среды определяет качество жизни человека. </a:t>
            </a:r>
            <a:endParaRPr lang="ru-RU" dirty="0" smtClean="0"/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znanium.com/catalog/product/1843635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4601"/>
            <a:ext cx="2193032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4547606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«Экология»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6532" y="5517232"/>
            <a:ext cx="511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Автор: Разумов Владимир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0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052736"/>
            <a:ext cx="5184576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Состоит из двух частей: экологии как комплексной науки и охраны окружающей среды — прикладной науки, опирающейся на законы экологии. Рассмотрены основные положения общей экологии, учения о биосфере, экологии человека; антропогенные воздействия на биосферу, проблемы экологической защиты и охраны окружающей среды</a:t>
            </a:r>
            <a:r>
              <a:rPr lang="ru-RU" dirty="0" smtClean="0"/>
              <a:t>.</a:t>
            </a:r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book.ru/book/940369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4581128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«Экология и охрана окружающей среды»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160240" cy="331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9892" y="5693327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Авторы: </a:t>
            </a:r>
            <a:r>
              <a:rPr lang="ru-RU" dirty="0" err="1" smtClean="0"/>
              <a:t>Коробкин</a:t>
            </a:r>
            <a:r>
              <a:rPr lang="ru-RU" dirty="0" smtClean="0"/>
              <a:t> В.И., </a:t>
            </a:r>
            <a:r>
              <a:rPr lang="ru-RU" dirty="0" err="1" smtClean="0"/>
              <a:t>Передельский</a:t>
            </a:r>
            <a:r>
              <a:rPr lang="ru-RU" dirty="0" smtClean="0"/>
              <a:t> Л.В.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6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6219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Всемирный день здоровья окружающей среды отмечается ежегодно 26 сентября. Впервые этот праздник появился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Индонезии в 2011 году,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благодаря Всемирной федерации здоровья окружающего мира.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45" y="2420888"/>
            <a:ext cx="6559605" cy="384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349023"/>
            <a:ext cx="6777317" cy="3508977"/>
          </a:xfrm>
        </p:spPr>
        <p:txBody>
          <a:bodyPr/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федерация здоровья окружающей среды выступила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инициатором праздника,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привлекая внимание общественности к вопросам окружающей среды и ее состояния.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/>
          <a:stretch/>
        </p:blipFill>
        <p:spPr bwMode="auto">
          <a:xfrm>
            <a:off x="467544" y="332656"/>
            <a:ext cx="3752850" cy="257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548680"/>
            <a:ext cx="4248472" cy="561662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Окружающая среда - это среда обитания и деятельности человечества, весь окружающий человека мир, включая и природную, и технологическую среду.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современную эпоху человеческая деятельность охватила практически всю географию планеты, и ее масштабы теперь сравнимы с действием глобальных природных процессов, что способно негативно сказываться на состоянии окружающей среды.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1988840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9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323653"/>
            <a:ext cx="6273145" cy="29055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России право на благоприятную окружающую среду гарантированно основным законом – Конституцией Российской Федерации. Федеральным законодательством определено, что благоприятные условия жизнедеятельности человека – это такое состояние среды обитания, при котором отсутствует вредное воздействие ее факторов на человека и имеются возможности для восстановления нарушенных функций организма человека.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14099" r="5921" b="39773"/>
          <a:stretch/>
        </p:blipFill>
        <p:spPr bwMode="auto">
          <a:xfrm>
            <a:off x="1043608" y="420688"/>
            <a:ext cx="3456384" cy="18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22920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Ведущим законом в этой сфере выступает Федеральный закон от 30.03.1999 № 52-ФЗ «О санитарно-эпидемиологическом благополучии населения»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54302" cy="3169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429001"/>
            <a:ext cx="8496944" cy="3429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 факторами окружающей среды, способными негативно воздействовать на здоровье человека подразумевают биологические (вирусные, бактериальные и т.д.), химические, физические (шум, вибрация, ультразвук, инфразвук, тепловые, ионизирующие, неионизирующие и иные излучения), социальные (питание, водоснабжение, условия быта, труда, отдыха) и иные факторы. При этом вредным воздействием считается не только способность остро воздействовать на здоровье конкретного человека или населения в целом, но и способствовать распространению хронических заболеваний,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инвалидизации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и негативно влиять на будущие поколения. Все это включено в понятие о санитарно-эпидемиологическом благополучии.</a:t>
            </a:r>
          </a:p>
        </p:txBody>
      </p:sp>
    </p:spTree>
    <p:extLst>
      <p:ext uri="{BB962C8B-B14F-4D97-AF65-F5344CB8AC3E}">
        <p14:creationId xmlns:p14="http://schemas.microsoft.com/office/powerpoint/2010/main" val="32364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Санитарно-эпидемиологическое благополучие населения обеспечивается посредством: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профилактики заболеваний в соответствии с санитарно-эпидемиологической обстановкой и прогнозом ее изменения</a:t>
            </a:r>
            <a:r>
              <a:rPr lang="ru-RU" dirty="0" smtClean="0"/>
              <a:t>;</a:t>
            </a:r>
          </a:p>
          <a:p>
            <a:r>
              <a:rPr lang="ru-RU" dirty="0"/>
              <a:t>2. выполнения санитарно-противоэпидемических (профилактических) мероприятий и обязательного соблюдения гражданами, индивидуальными предпринимателями и юридическими лицами санитарных правил</a:t>
            </a:r>
            <a:r>
              <a:rPr lang="ru-RU" dirty="0" smtClean="0"/>
              <a:t>;</a:t>
            </a:r>
          </a:p>
          <a:p>
            <a:r>
              <a:rPr lang="ru-RU" dirty="0"/>
              <a:t>3. научных исследований, государственного санитарно-эпидемиологического нормирования, надзора и контроля, проведения социально-гигиенического мониторинга</a:t>
            </a:r>
            <a:r>
              <a:rPr lang="ru-RU" dirty="0" smtClean="0"/>
              <a:t>;</a:t>
            </a:r>
          </a:p>
          <a:p>
            <a:r>
              <a:rPr lang="ru-RU" dirty="0"/>
              <a:t>4. обязательного подтверждения соответствия продукции (продуктов питания, напитков, косметики, лекарств, материалов, одежды, игрушек и др.) требованиям нормативных документов;</a:t>
            </a:r>
          </a:p>
        </p:txBody>
      </p:sp>
    </p:spTree>
    <p:extLst>
      <p:ext uri="{BB962C8B-B14F-4D97-AF65-F5344CB8AC3E}">
        <p14:creationId xmlns:p14="http://schemas.microsoft.com/office/powerpoint/2010/main" val="20625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7920880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5. лицензирования видов деятельности, представляющих потенциальную опасность для человека (например, использование рентгеновских аппаратов и т.п.), а так же государственная регистрация потенциально опасных для человека химических и биологических веществ, отдельных видов продукции, радиоактивных веществ, отходов производства и потребления, а также впервые ввозимых на территорию Российской Федерации отдельных видов продукции</a:t>
            </a:r>
            <a:r>
              <a:rPr lang="ru-RU" dirty="0" smtClean="0"/>
              <a:t>;</a:t>
            </a:r>
          </a:p>
          <a:p>
            <a:r>
              <a:rPr lang="ru-RU" dirty="0"/>
              <a:t>6. мер по гигиеническому воспитанию и обучению населения и пропаганде здорового образа жизни, информирования граждан о состоянии окружающей среды</a:t>
            </a:r>
            <a:r>
              <a:rPr lang="ru-RU" dirty="0" smtClean="0"/>
              <a:t>;</a:t>
            </a:r>
          </a:p>
          <a:p>
            <a:r>
              <a:rPr lang="ru-RU" dirty="0"/>
              <a:t>7. мер по привлечению к ответственности за нарушение законодательства Российской Федерации в области обеспечения санитарно-эпидемиологического благополучия населения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5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" y="243470"/>
            <a:ext cx="9136329" cy="63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</TotalTime>
  <Words>998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Всемирный день здоровья окружающей среды отмечается ежегодно 26 сентября. Впервые этот праздник появился в Индонезии в 2011 году, благодаря Всемирной федерации здоровья окружающего мира. </vt:lpstr>
      <vt:lpstr>Презентация PowerPoint</vt:lpstr>
      <vt:lpstr>Презентация PowerPoint</vt:lpstr>
      <vt:lpstr>Презентация PowerPoint</vt:lpstr>
      <vt:lpstr>Презентация PowerPoint</vt:lpstr>
      <vt:lpstr>Санитарно-эпидемиологическое благополучие населения обеспечивается посредством:</vt:lpstr>
      <vt:lpstr>Презентация PowerPoint</vt:lpstr>
      <vt:lpstr>Презентация PowerPoint</vt:lpstr>
      <vt:lpstr>Каждый может способствовать тому, чтобы сохранить благополучие и чистоту окружающей среды, предотвратить распространение заболеваний и уменьшить вредное воздействие человека на окружающий мир:</vt:lpstr>
      <vt:lpstr>Совершенствуйте свои знания в вопросах здоровья и гигиены, используя проверенные ресурсы и научно-достоверную информацию. </vt:lpstr>
      <vt:lpstr>Библиотека  Краснодарского Кооперативного Института (филиала) Российского университета кооперации  подготовила  рекомендательный список тематической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Алексеенко Дарья Евгеньевна</dc:creator>
  <cp:lastModifiedBy>Иванова Елена Михайловна</cp:lastModifiedBy>
  <cp:revision>8</cp:revision>
  <dcterms:created xsi:type="dcterms:W3CDTF">2022-09-23T05:18:10Z</dcterms:created>
  <dcterms:modified xsi:type="dcterms:W3CDTF">2022-09-23T11:21:03Z</dcterms:modified>
</cp:coreProperties>
</file>