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3DC117-2ADB-44B2-B940-4BD2E8500865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EC0F26-2D3E-47D3-9714-6E1124B2161C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C117-2ADB-44B2-B940-4BD2E8500865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F26-2D3E-47D3-9714-6E1124B2161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C117-2ADB-44B2-B940-4BD2E8500865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F26-2D3E-47D3-9714-6E1124B2161C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C117-2ADB-44B2-B940-4BD2E8500865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F26-2D3E-47D3-9714-6E1124B2161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C117-2ADB-44B2-B940-4BD2E8500865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F26-2D3E-47D3-9714-6E1124B2161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C117-2ADB-44B2-B940-4BD2E8500865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F26-2D3E-47D3-9714-6E1124B2161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C117-2ADB-44B2-B940-4BD2E8500865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F26-2D3E-47D3-9714-6E1124B2161C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C117-2ADB-44B2-B940-4BD2E8500865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F26-2D3E-47D3-9714-6E1124B2161C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C117-2ADB-44B2-B940-4BD2E8500865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F26-2D3E-47D3-9714-6E1124B216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C117-2ADB-44B2-B940-4BD2E8500865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F26-2D3E-47D3-9714-6E1124B216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C117-2ADB-44B2-B940-4BD2E8500865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0F26-2D3E-47D3-9714-6E1124B216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43DC117-2ADB-44B2-B940-4BD2E8500865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1EC0F26-2D3E-47D3-9714-6E1124B216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znanium.com/catalog/product/128326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znanium.com/catalog/product/106274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znanium.com/catalog/product/101514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znanium.com/catalog/product/157411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znanium.com/catalog/product/186571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znanium.com/catalog/product/188064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8848"/>
            <a:ext cx="7788314" cy="5197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3010" y="5157192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Библиотека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Краснодарского Кооперативного Института (филиала) Российского университета кооперации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 подготовила мультимедийную презентацию, посвященную дню 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Деловой книги в России.</a:t>
            </a:r>
          </a:p>
        </p:txBody>
      </p:sp>
    </p:spTree>
    <p:extLst>
      <p:ext uri="{BB962C8B-B14F-4D97-AF65-F5344CB8AC3E}">
        <p14:creationId xmlns:p14="http://schemas.microsoft.com/office/powerpoint/2010/main" val="62147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5960985" cy="3877815"/>
          </a:xfrm>
        </p:spPr>
        <p:txBody>
          <a:bodyPr/>
          <a:lstStyle/>
          <a:p>
            <a:r>
              <a:rPr lang="ru-RU" dirty="0" smtClean="0"/>
              <a:t>5</a:t>
            </a:r>
            <a:r>
              <a:rPr lang="ru-RU" dirty="0"/>
              <a:t>. Кузнецов, И. Н. Деловой этикет : учебное пособие / И.Н. Кузнецов. — Москва : ИНФРА-М, 2021. — 348 с. — (Высшее образование: </a:t>
            </a:r>
            <a:r>
              <a:rPr lang="ru-RU" dirty="0" err="1"/>
              <a:t>Бакалавриат</a:t>
            </a:r>
            <a:r>
              <a:rPr lang="ru-RU" dirty="0"/>
              <a:t>). - ISBN 978-5-16-016996-5. - Текст : электронный. - URL: </a:t>
            </a: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znanium.com/catalog/product/1283266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48880"/>
            <a:ext cx="1997318" cy="3115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772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276872"/>
            <a:ext cx="6465041" cy="3877815"/>
          </a:xfrm>
        </p:spPr>
        <p:txBody>
          <a:bodyPr/>
          <a:lstStyle/>
          <a:p>
            <a:r>
              <a:rPr lang="ru-RU" dirty="0"/>
              <a:t>6. Сурикова, Т. И. Лингвистические основы деловой коммуникации : учебник / Т.И. Сурикова, В.И. Коньков. — Москва : ИНФРА-М, 2021. — 248 с. — (Высшее образование: </a:t>
            </a:r>
            <a:r>
              <a:rPr lang="ru-RU" dirty="0" err="1"/>
              <a:t>Бакалавриат</a:t>
            </a:r>
            <a:r>
              <a:rPr lang="ru-RU" dirty="0"/>
              <a:t>). — DOI 10.12737/1062745. - ISBN 978-5-16-015853-2. - Текст : электронный. - URL: </a:t>
            </a: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znanium.com/catalog/product/1062745</a:t>
            </a: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638" y="2420888"/>
            <a:ext cx="2042595" cy="3206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6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3501008"/>
            <a:ext cx="7745505" cy="3877815"/>
          </a:xfrm>
        </p:spPr>
        <p:txBody>
          <a:bodyPr/>
          <a:lstStyle/>
          <a:p>
            <a:r>
              <a:rPr lang="ru-RU" b="1" dirty="0"/>
              <a:t>28 сентября </a:t>
            </a:r>
            <a:r>
              <a:rPr lang="ru-RU" dirty="0"/>
              <a:t>в России отмечается интеллектуальный праздник – </a:t>
            </a:r>
            <a:r>
              <a:rPr lang="ru-RU" b="1" dirty="0"/>
              <a:t>День Деловой книги</a:t>
            </a:r>
            <a:r>
              <a:rPr lang="ru-RU" dirty="0"/>
              <a:t>. Инициаторами его учреждения в 2015 году выступили проект Calend.ru и российское издательство «Манн, Иванов и Фербер», а дата – 28 сентября – была выбрана в связи с тем, что она считается Днём Рождения издательства «МИФ» – одного из лидеров рынка деловой книги.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848"/>
            <a:ext cx="6274668" cy="3388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18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3717032"/>
            <a:ext cx="7745505" cy="3877815"/>
          </a:xfrm>
        </p:spPr>
        <p:txBody>
          <a:bodyPr/>
          <a:lstStyle/>
          <a:p>
            <a:r>
              <a:rPr lang="ru-RU" dirty="0"/>
              <a:t>Как известно – </a:t>
            </a:r>
            <a:r>
              <a:rPr lang="ru-RU" b="1" dirty="0"/>
              <a:t>«Книга – лучший подарок». </a:t>
            </a:r>
            <a:r>
              <a:rPr lang="ru-RU" dirty="0"/>
              <a:t>К счастью, в России всегда любили и много читали самую разную литературу – классическую, научную, публицистическую, детективную, справочную, детскую, деловую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8" y="188640"/>
            <a:ext cx="3414396" cy="3497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826" y="188640"/>
            <a:ext cx="4026223" cy="2264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54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9267" y="3717032"/>
            <a:ext cx="7745505" cy="3877815"/>
          </a:xfrm>
        </p:spPr>
        <p:txBody>
          <a:bodyPr/>
          <a:lstStyle/>
          <a:p>
            <a:r>
              <a:rPr lang="ru-RU" b="1" dirty="0"/>
              <a:t>Деловые книги </a:t>
            </a:r>
            <a:r>
              <a:rPr lang="ru-RU" dirty="0"/>
              <a:t>– это опыт лучших специалистов, которым они хотят поделиться с коллегами и читателями. Это новые идеи, а порой, и готовые решения, которые можно сразу использовать на практике. Данная литература существует для тех, кто за короткий срок хочет получить максимум пользы, что в наше динамичное время особенно актуально.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5976664" cy="2925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395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2498804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</a:rPr>
              <a:t>В современном мире деловая книга </a:t>
            </a:r>
            <a:r>
              <a:rPr lang="ru-RU" sz="2400" dirty="0">
                <a:solidFill>
                  <a:schemeClr val="tx1"/>
                </a:solidFill>
              </a:rPr>
              <a:t>– это действительно полезная литература, помогающая развивать бизнес, совершенствоваться и строить успешную карьеру, дающая дополнительные возможности для профессионального развития. Неудивительно, что сегодня бизнес-литература пользуется всё большей популярностью.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5581825" cy="3143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185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276872"/>
            <a:ext cx="6321025" cy="3877815"/>
          </a:xfrm>
        </p:spPr>
        <p:txBody>
          <a:bodyPr/>
          <a:lstStyle/>
          <a:p>
            <a:r>
              <a:rPr lang="ru-RU" dirty="0" smtClean="0"/>
              <a:t>1. Волкова</a:t>
            </a:r>
            <a:r>
              <a:rPr lang="ru-RU" dirty="0"/>
              <a:t>, Л.Б. Деловой русский язык на каждый день [Электронный ресурс] : учебно-методическое пособие / Л.Б. Волкова, Т.И. Попова. - </a:t>
            </a:r>
            <a:r>
              <a:rPr lang="ru-RU" dirty="0" err="1"/>
              <a:t>СПб:СПбГУ</a:t>
            </a:r>
            <a:r>
              <a:rPr lang="ru-RU" dirty="0"/>
              <a:t>, 2018. - 214 с. - ISBN 978-5-288-05823-3. - Текст : электронный. - URL: </a:t>
            </a: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znanium.com/catalog/product/1015144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728192"/>
          </a:xfrm>
        </p:spPr>
        <p:txBody>
          <a:bodyPr/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Библиотека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/>
              <a:t> Краснодарского кооперативного института (филиала)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Российского </a:t>
            </a:r>
            <a:r>
              <a:rPr lang="ru-RU" sz="2400" b="1" dirty="0"/>
              <a:t>университета кооперации</a:t>
            </a:r>
            <a:br>
              <a:rPr lang="ru-RU" sz="2400" b="1" dirty="0"/>
            </a:br>
            <a:r>
              <a:rPr lang="ru-RU" sz="2400" b="1" dirty="0"/>
              <a:t> </a:t>
            </a:r>
            <a:r>
              <a:rPr lang="ru-RU" sz="2400" b="1" dirty="0" smtClean="0"/>
              <a:t>рекомендует 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u="sng" dirty="0"/>
              <a:t>тематическую литературу…</a:t>
            </a:r>
            <a:r>
              <a:rPr lang="ru-RU" sz="6000" u="sng" dirty="0"/>
              <a:t/>
            </a:r>
            <a:br>
              <a:rPr lang="ru-RU" sz="6000" u="sng" dirty="0"/>
            </a:br>
            <a:endParaRPr lang="ru-RU" sz="6000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80" y="2636912"/>
            <a:ext cx="1908175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56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5744961" cy="387781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2. Фадеева, М. Ю. Деловой английский: менеджмент и глобальное производство. </a:t>
            </a:r>
            <a:r>
              <a:rPr lang="en-US" dirty="0"/>
              <a:t>Business English: management and global production : </a:t>
            </a:r>
            <a:r>
              <a:rPr lang="ru-RU" dirty="0"/>
              <a:t>учебно-методическое пособие / М. Ю. Фадеева. - 3-е изд., стер. - Москва : Флинта, 2018. - 112 с. - </a:t>
            </a:r>
            <a:r>
              <a:rPr lang="en-US" dirty="0"/>
              <a:t>ISBN 978-5-9765-3423-0. - </a:t>
            </a:r>
            <a:r>
              <a:rPr lang="ru-RU" dirty="0"/>
              <a:t>Текст : электронный. - </a:t>
            </a:r>
            <a:r>
              <a:rPr lang="en-US" dirty="0"/>
              <a:t>URL: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znanium.com/catalog/product/1574116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36912"/>
            <a:ext cx="1905000" cy="2695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20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5384921" cy="3877815"/>
          </a:xfrm>
        </p:spPr>
        <p:txBody>
          <a:bodyPr/>
          <a:lstStyle/>
          <a:p>
            <a:r>
              <a:rPr lang="ru-RU" dirty="0" smtClean="0"/>
              <a:t>3</a:t>
            </a:r>
            <a:r>
              <a:rPr lang="ru-RU" dirty="0"/>
              <a:t>. Бизнес-планирование : учебник / под ред. проф. Т.Г. </a:t>
            </a:r>
            <a:r>
              <a:rPr lang="ru-RU" dirty="0" err="1"/>
              <a:t>Попадюк</a:t>
            </a:r>
            <a:r>
              <a:rPr lang="ru-RU" dirty="0"/>
              <a:t>, проф. В.Я. Горфинкеля. — Москва : Вузовский учебник : ИНФРА-М, 2022. — 296 с. - ISBN 978-5-9558-0270-1. - Текст : электронный. - URL: </a:t>
            </a: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znanium.com/catalog/product/1865719</a:t>
            </a: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64904"/>
            <a:ext cx="1905000" cy="3057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420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7" y="2348880"/>
            <a:ext cx="6120681" cy="3877815"/>
          </a:xfrm>
        </p:spPr>
        <p:txBody>
          <a:bodyPr>
            <a:normAutofit/>
          </a:bodyPr>
          <a:lstStyle/>
          <a:p>
            <a:r>
              <a:rPr lang="ru-RU" dirty="0"/>
              <a:t>4. Степаненко, Т. А. Деловое общение : учебное пособие для обучающихся высших образовательных учреждений </a:t>
            </a:r>
            <a:r>
              <a:rPr lang="ru-RU" dirty="0" smtClean="0"/>
              <a:t>/ </a:t>
            </a:r>
            <a:r>
              <a:rPr lang="ru-RU" dirty="0"/>
              <a:t>Т. А. Степаненко, Т. Н. </a:t>
            </a:r>
            <a:r>
              <a:rPr lang="ru-RU" dirty="0" err="1"/>
              <a:t>Пасечкина</a:t>
            </a:r>
            <a:r>
              <a:rPr lang="ru-RU" dirty="0"/>
              <a:t>. - Железногорск : ФГБОУ ВО Сибирская пожарно-спасательная академия ГПС МЧС РФ, 2022. - 152 с. - Текст : электронный. - URL: </a:t>
            </a: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znanium.com/catalog/product/1880640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0" y="2564904"/>
            <a:ext cx="2696297" cy="2453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282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109</TotalTime>
  <Words>555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В современном мире деловая книга – это действительно полезная литература, помогающая развивать бизнес, совершенствоваться и строить успешную карьеру, дающая дополнительные возможности для профессионального развития. Неудивительно, что сегодня бизнес-литература пользуется всё большей популярностью.</vt:lpstr>
      <vt:lpstr>Библиотека  Краснодарского кооперативного института (филиала)  Российского университета кооперации  рекомендует  тематическую литературу…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Алексеенко Дарья Евгеньевна</dc:creator>
  <cp:lastModifiedBy>Иванова Елена Михайловна</cp:lastModifiedBy>
  <cp:revision>4</cp:revision>
  <dcterms:created xsi:type="dcterms:W3CDTF">2022-09-27T05:26:30Z</dcterms:created>
  <dcterms:modified xsi:type="dcterms:W3CDTF">2022-09-27T08:32:42Z</dcterms:modified>
</cp:coreProperties>
</file>