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60" r:id="rId4"/>
    <p:sldId id="265" r:id="rId5"/>
    <p:sldId id="264" r:id="rId6"/>
    <p:sldId id="27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9541-D93A-49CA-B70A-A060036F0900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AA7C-58C9-4C9E-8C65-BDB33D2C0CB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65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9541-D93A-49CA-B70A-A060036F0900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AA7C-58C9-4C9E-8C65-BDB33D2C0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96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9541-D93A-49CA-B70A-A060036F0900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AA7C-58C9-4C9E-8C65-BDB33D2C0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8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9541-D93A-49CA-B70A-A060036F0900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AA7C-58C9-4C9E-8C65-BDB33D2C0CB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715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9541-D93A-49CA-B70A-A060036F0900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AA7C-58C9-4C9E-8C65-BDB33D2C0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467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9541-D93A-49CA-B70A-A060036F0900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AA7C-58C9-4C9E-8C65-BDB33D2C0CB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8206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9541-D93A-49CA-B70A-A060036F0900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AA7C-58C9-4C9E-8C65-BDB33D2C0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86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9541-D93A-49CA-B70A-A060036F0900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AA7C-58C9-4C9E-8C65-BDB33D2C0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03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9541-D93A-49CA-B70A-A060036F0900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AA7C-58C9-4C9E-8C65-BDB33D2C0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05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9541-D93A-49CA-B70A-A060036F0900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AA7C-58C9-4C9E-8C65-BDB33D2C0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2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9541-D93A-49CA-B70A-A060036F0900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AA7C-58C9-4C9E-8C65-BDB33D2C0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8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9541-D93A-49CA-B70A-A060036F0900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AA7C-58C9-4C9E-8C65-BDB33D2C0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6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9541-D93A-49CA-B70A-A060036F0900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AA7C-58C9-4C9E-8C65-BDB33D2C0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0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9541-D93A-49CA-B70A-A060036F0900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AA7C-58C9-4C9E-8C65-BDB33D2C0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7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9541-D93A-49CA-B70A-A060036F0900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AA7C-58C9-4C9E-8C65-BDB33D2C0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95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9541-D93A-49CA-B70A-A060036F0900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AA7C-58C9-4C9E-8C65-BDB33D2C0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17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9541-D93A-49CA-B70A-A060036F0900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AA7C-58C9-4C9E-8C65-BDB33D2C0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00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059541-D93A-49CA-B70A-A060036F0900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C9AA7C-58C9-4C9E-8C65-BDB33D2C0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764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4312" y="422562"/>
            <a:ext cx="8001000" cy="3207329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Bahnschrift SemiBold" panose="020B0502040204020203" pitchFamily="34" charset="0"/>
              </a:rPr>
              <a:t>САМАЯ БОЛЬШАЯ ЦЕННОСТЬ – ЭТО ЗДОРОВЬЕ</a:t>
            </a:r>
            <a:endParaRPr lang="ru-RU" sz="6000" b="1" dirty="0">
              <a:latin typeface="Bahnschrift SemiBol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4812" y="4785976"/>
            <a:ext cx="6400800" cy="194733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Библиотека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Краснодарского кооперативного института (филиала) Российского университета кооперации подготовила мультимедийную презентацию: </a:t>
            </a:r>
          </a:p>
          <a:p>
            <a:pPr algn="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«Самая большая ценность – это здоровье».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33" y="4003964"/>
            <a:ext cx="4495392" cy="2729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842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709" y="166256"/>
            <a:ext cx="10654145" cy="285403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Всемирный день здоровья (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World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Health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Day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) отмечается ежегодно 7 апреля в день создания в 1948 году Всемирной организации здравоохранения (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World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Health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Organization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WHO). За время, прошедшее с того исторического момента, членами Всемирной организации здравоохранения (ВОЗ) стали 194 государства мира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Ежегодное проведение Дня здоровья вошло в традицию с 1950 года. Информационно-просветительские мероприятия Дня проводятся для того, чтобы люди могли понять, как много значит здоровье в их жизни. А здравоохранительные организации призваны решить вопрос, что им нужно сделать, чтобы здоровье людей во всем мире стало лучше.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890" y="2918547"/>
            <a:ext cx="7190509" cy="3714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073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9739" y="117764"/>
            <a:ext cx="9900661" cy="3650673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7 апреля 2023 года, во Всемирный день здоровья, Всемирная организация здравоохранения отмечает свое 75-летие, что стало поводом вспомнить о прошлых успехах в области общественного здравоохранения, которые за последние семь десятилетий позволили улучшить качество жизни людей. Это также возможность придать стимул действиям по решению актуальных проблем здоровья сегодняшнего и завтрашнего дня. Поэтому девизом Дня стали слова: «Здоровье для всех».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606" t="9455" r="7333" b="6909"/>
          <a:stretch/>
        </p:blipFill>
        <p:spPr>
          <a:xfrm>
            <a:off x="3810000" y="3671454"/>
            <a:ext cx="4918364" cy="318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33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55995" b="2489"/>
          <a:stretch/>
        </p:blipFill>
        <p:spPr>
          <a:xfrm>
            <a:off x="609600" y="581891"/>
            <a:ext cx="10986655" cy="6276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6504" y="160135"/>
            <a:ext cx="7112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</a:rPr>
              <a:t>ПРАВИЛА ЗДОРОВОГО ОБРАЗА ЖИЗНИ</a:t>
            </a:r>
            <a:endParaRPr lang="ru-RU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75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93" t="8535" r="2593" b="561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22873" y="5444836"/>
            <a:ext cx="1025236" cy="4017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06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1" y="261695"/>
            <a:ext cx="11291453" cy="150706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Библиотека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 Краснодарского кооперативного института (филиала) российского университета кооперации подготовила тематическую литературу …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12" y="1768761"/>
            <a:ext cx="2441274" cy="34544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233" y="1768761"/>
            <a:ext cx="2198873" cy="3640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586" y="1797841"/>
            <a:ext cx="2615045" cy="36407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772" y="1768761"/>
            <a:ext cx="2407228" cy="36407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5424" y="3810001"/>
            <a:ext cx="1996836" cy="30354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0567" y="3810000"/>
            <a:ext cx="2155306" cy="30354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8705" y="3810000"/>
            <a:ext cx="2227656" cy="30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8443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</TotalTime>
  <Words>216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 Black</vt:lpstr>
      <vt:lpstr>Bahnschrift SemiBold</vt:lpstr>
      <vt:lpstr>Century Gothic</vt:lpstr>
      <vt:lpstr>Wingdings 3</vt:lpstr>
      <vt:lpstr>Сектор</vt:lpstr>
      <vt:lpstr>САМАЯ БОЛЬШАЯ ЦЕННОСТЬ – ЭТО ЗДОРОВЬЕ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Библиотека  Краснодарского кооперативного института (филиала) российского университета кооперации подготовила тематическую литературу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САМАЯ БОЛЬШАЯ ЦЕННОСТЬ – ЭТО ЗДОРОВЬЕ</dc:title>
  <dc:creator>Библиотека</dc:creator>
  <cp:lastModifiedBy>Иванова Елена Михайловна</cp:lastModifiedBy>
  <cp:revision>9</cp:revision>
  <dcterms:created xsi:type="dcterms:W3CDTF">2023-04-04T12:35:57Z</dcterms:created>
  <dcterms:modified xsi:type="dcterms:W3CDTF">2023-04-06T12:31:30Z</dcterms:modified>
</cp:coreProperties>
</file>