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58" r:id="rId11"/>
    <p:sldId id="266" r:id="rId12"/>
    <p:sldId id="259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trans="60000" detail="9"/>
                    </a14:imgEffect>
                    <a14:imgEffect>
                      <a14:saturation sat="183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9A24A48-3F08-4275-ACF7-43A6F3B95D9C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E19DECB-E753-4E66-BB01-88075F97C01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543800" cy="1512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9 октября – Всероссийский день чтения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2" b="16279"/>
          <a:stretch/>
        </p:blipFill>
        <p:spPr bwMode="auto">
          <a:xfrm>
            <a:off x="2123728" y="2714716"/>
            <a:ext cx="5169452" cy="3478491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0528" y="4943373"/>
            <a:ext cx="2476500" cy="226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493" l="2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7988" y="4943373"/>
            <a:ext cx="2856012" cy="218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48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1" y="1443841"/>
            <a:ext cx="1794123" cy="2741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4223792" cy="2402868"/>
          </a:xfrm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0100" y="529441"/>
            <a:ext cx="7543800" cy="914400"/>
          </a:xfrm>
        </p:spPr>
        <p:txBody>
          <a:bodyPr/>
          <a:lstStyle/>
          <a:p>
            <a:r>
              <a:rPr lang="ru-RU" sz="4000" dirty="0" smtClean="0"/>
              <a:t>Высказывания о чтении и книгах…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443841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книг прочтено – не имеет значения,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имеет значение очень давно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Ежедневное, ежевечернее чтение,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Еженощное – с лампой зажжённой – в окно.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пока круг от лампы на круглом столе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Выключается только на позднем рассвете,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в порядке на круглой и светлой Земле,</a:t>
            </a: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Населенной читателями планете.</a:t>
            </a:r>
          </a:p>
          <a:p>
            <a:pPr algn="ctr"/>
            <a:endParaRPr lang="ru-RU" sz="20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(Борис Слуцкий)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34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2842640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Какое богатство мудрости и добра выразительно рассыпано по книгам всех народов и времен…</a:t>
            </a:r>
          </a:p>
          <a:p>
            <a:pPr marL="18288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18288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Л.Н. Толстой 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quarter" idx="14"/>
          </p:nvPr>
        </p:nvSpPr>
        <p:spPr>
          <a:xfrm>
            <a:off x="5029200" y="2348880"/>
            <a:ext cx="3273552" cy="266429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Книги – это друзья, бесстрастные, но верные.</a:t>
            </a:r>
          </a:p>
          <a:p>
            <a:pPr marL="18288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18288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В. Гюго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2019300" cy="22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05064"/>
            <a:ext cx="1863080" cy="2484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-174624"/>
            <a:ext cx="422433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876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4223792" cy="2402868"/>
          </a:xfrm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501008"/>
            <a:ext cx="7543800" cy="914400"/>
          </a:xfrm>
        </p:spPr>
        <p:txBody>
          <a:bodyPr/>
          <a:lstStyle/>
          <a:p>
            <a:pPr algn="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Чтение хороших книг – это разговор с самыми лучшими людьми прошедших времен, и притом такой разговор, когда они сообщают нам только лучшие свои мысли.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(Рене Декарт)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664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ЧИТАТЬ ПОЛЕЗНО!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07" y="1632992"/>
            <a:ext cx="5118507" cy="51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25144"/>
            <a:ext cx="4223792" cy="2402868"/>
          </a:xfrm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-22448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60304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9 октября отмечается Всероссийский день чтения – совершенно уникальный праздник, посвященный литературе и книге. Книги для человечества – то же, что память для человека. В них – наша история, в них – открытые истины, в них – накопленные знания и вековой опыт. Цель Всероссийского дня чтения – постараться вернуть России звание самой читающей страны в мире.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96" y="34962"/>
            <a:ext cx="2841104" cy="292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1891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3"/>
          <a:stretch/>
        </p:blipFill>
        <p:spPr bwMode="auto">
          <a:xfrm>
            <a:off x="14210" y="11685"/>
            <a:ext cx="912978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5210179" cy="2964013"/>
          </a:xfrm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-22448"/>
            <a:ext cx="75438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548680"/>
            <a:ext cx="3024336" cy="265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585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9"/>
            <a:ext cx="8424936" cy="2808312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современном мире, где кажется, что техника, информационные технологии затмили все остальное, польза чтения становится еще более очевидна.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43800" cy="360040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и польза чтения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6838720" cy="386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37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2088232"/>
          </a:xfrm>
        </p:spPr>
        <p:txBody>
          <a:bodyPr>
            <a:normAutofit fontScale="92500" lnSpcReduction="20000"/>
          </a:bodyPr>
          <a:lstStyle/>
          <a:p>
            <a:pPr marL="18288" indent="0" algn="ctr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Читая разнообразные книги,  у нас есть возможность не только познакомиться с сюжетом и стилем произведения, но и создать свой неповторимый мир, населенный персонажами, которым именно вы подарили индивидуальность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3600" dirty="0" smtClean="0"/>
              <a:t> творческого мышления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90726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993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1"/>
            <a:ext cx="8136904" cy="2232247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Немаловажным умением в современном мире остаётся умение общаться. Что может быть проще, чем разговаривать. Но быть интересным собеседником, уметь поддержать любую беседу можно только при наличии знаний, которые можно подчерпнуть из книг.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r>
              <a:rPr lang="ru-RU" dirty="0" smtClean="0"/>
              <a:t>Расширение кругозора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41635"/>
            <a:ext cx="5466184" cy="3416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15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052737"/>
            <a:ext cx="8856984" cy="2160239"/>
          </a:xfrm>
        </p:spPr>
        <p:txBody>
          <a:bodyPr>
            <a:normAutofit lnSpcReduction="10000"/>
          </a:bodyPr>
          <a:lstStyle/>
          <a:p>
            <a:pPr marL="18288" indent="0" algn="ctr"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Это самый простой и всем доступный способ отдохнуть физически и духовно. Он не требует больших финансовых затрат, особенной подготовки или физических нагрузок. Вся его прелесть в простоте. 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914400"/>
          </a:xfrm>
        </p:spPr>
        <p:txBody>
          <a:bodyPr/>
          <a:lstStyle/>
          <a:p>
            <a:r>
              <a:rPr lang="ru-RU" sz="4400" dirty="0" smtClean="0"/>
              <a:t>Организация своего досуга</a:t>
            </a:r>
            <a:endParaRPr lang="ru-RU" sz="4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41" y="3166864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810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3140968"/>
            <a:ext cx="3456384" cy="399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2952329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Чтение подсознательно откладывает в нашей памяти информацию о том, как пишется то или иное слово. Читающий человек допускает значительно меньше ошибок при письме, чем тот, кто знает все правила, но только изредка берет книгу в руки.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914400"/>
          </a:xfrm>
        </p:spPr>
        <p:txBody>
          <a:bodyPr/>
          <a:lstStyle/>
          <a:p>
            <a:r>
              <a:rPr lang="ru-RU" sz="3600" dirty="0" smtClean="0"/>
              <a:t>Усовершенствование грамотности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671" y="4256044"/>
            <a:ext cx="5073838" cy="2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8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496944" cy="674136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49671"/>
            <a:ext cx="3851920" cy="219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973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132</TotalTime>
  <Words>375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Базовая</vt:lpstr>
      <vt:lpstr>9 октября – Всероссийский день чтения</vt:lpstr>
      <vt:lpstr>Презентация PowerPoint</vt:lpstr>
      <vt:lpstr>Презентация PowerPoint</vt:lpstr>
      <vt:lpstr>Необходимость и польза чтения</vt:lpstr>
      <vt:lpstr>Развитие творческого мышления</vt:lpstr>
      <vt:lpstr>Расширение кругозора</vt:lpstr>
      <vt:lpstr>Организация своего досуга</vt:lpstr>
      <vt:lpstr>Усовершенствование грамотности</vt:lpstr>
      <vt:lpstr>Презентация PowerPoint</vt:lpstr>
      <vt:lpstr>Высказывания о чтении и книгах…</vt:lpstr>
      <vt:lpstr>Презентация PowerPoint</vt:lpstr>
      <vt:lpstr>Чтение хороших книг – это разговор с самыми лучшими людьми прошедших времен, и притом такой разговор, когда они сообщают нам только лучшие свои мысли. (Рене Декарт)</vt:lpstr>
      <vt:lpstr>ЧИТАТЬ ПОЛЕЗНО!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октября – Всероссийский день чтения</dc:title>
  <dc:creator>Алексеенко Дарья Евгеньевна</dc:creator>
  <cp:lastModifiedBy>Алексеенко Дарья Евгеньевна</cp:lastModifiedBy>
  <cp:revision>18</cp:revision>
  <dcterms:created xsi:type="dcterms:W3CDTF">2021-09-29T07:57:13Z</dcterms:created>
  <dcterms:modified xsi:type="dcterms:W3CDTF">2021-09-29T12:18:12Z</dcterms:modified>
</cp:coreProperties>
</file>