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4F7964-F0C4-49F7-87D6-AAE31EE3537B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E96F15-3269-48E2-BE4F-79FB8D10A2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nanium.com/catalog/product/175976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nanium.com/catalog/product/9273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nanium.com/catalog/product/124715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spor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ook.ru/book/9420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nanium.com/catalog/product/18641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nanium.com/catalog/product/10920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nanium.com/catalog/product/18151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ook.ru/book/94284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ook.ru/book/94255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ook.ru/book/9384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znanium.com/catalog/product/18403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23 июня – </a:t>
            </a:r>
            <a:br>
              <a:rPr lang="ru-RU" u="sng" dirty="0" smtClean="0"/>
            </a:br>
            <a:r>
              <a:rPr lang="ru-RU" u="sng" dirty="0" smtClean="0"/>
              <a:t>Международный Олимпийский день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4" y="5517232"/>
            <a:ext cx="7772400" cy="134076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Библиотека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Краснодарского </a:t>
            </a:r>
            <a:r>
              <a:rPr lang="ru-RU" sz="1800" b="1" dirty="0">
                <a:solidFill>
                  <a:schemeClr val="tx1"/>
                </a:solidFill>
              </a:rPr>
              <a:t>к</a:t>
            </a:r>
            <a:r>
              <a:rPr lang="ru-RU" sz="1800" b="1" dirty="0" smtClean="0">
                <a:solidFill>
                  <a:schemeClr val="tx1"/>
                </a:solidFill>
              </a:rPr>
              <a:t>ооперативного </a:t>
            </a:r>
            <a:r>
              <a:rPr lang="ru-RU" sz="1800" b="1" dirty="0">
                <a:solidFill>
                  <a:schemeClr val="tx1"/>
                </a:solidFill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</a:rPr>
              <a:t>нститута </a:t>
            </a:r>
            <a:r>
              <a:rPr lang="ru-RU" sz="1800" b="1" dirty="0">
                <a:solidFill>
                  <a:schemeClr val="tx1"/>
                </a:solidFill>
              </a:rPr>
              <a:t>(филиала) Российского университета кооперации </a:t>
            </a:r>
            <a:r>
              <a:rPr lang="ru-RU" sz="1800" b="1" dirty="0" smtClean="0">
                <a:solidFill>
                  <a:schemeClr val="tx1"/>
                </a:solidFill>
              </a:rPr>
              <a:t>подготовила спортивный глобус «Международный Олимпийский день».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548680"/>
            <a:ext cx="4788024" cy="54586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основе монографии лежит исследование, проведенное по единой методике в 8 городах РФ и 2 городах Белоруссии в 2009 году. Здоровье студентов изучается с точки зрения характера их </a:t>
            </a:r>
            <a:r>
              <a:rPr lang="ru-RU" dirty="0" err="1"/>
              <a:t>самосохранительного</a:t>
            </a:r>
            <a:r>
              <a:rPr lang="ru-RU" dirty="0"/>
              <a:t> поведения, удовлетворенности своим самочувствием, информированности об имеющихся заболеваниях и мерах их профилактики, отношения к платной и бесплатной медицине. Исследуется влияние на здоровье студенческой молодежи таких факторов, как качество питания, физические и умственные нагрузки, соблюдение гигиенических правил, стресс, наличие вредных привычек. В работе представлен ретроспективный анализ истории изучения студенческого здоровья в отечественной науке</a:t>
            </a:r>
            <a:r>
              <a:rPr lang="ru-RU" dirty="0" smtClean="0"/>
              <a:t>.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znanium.com/catalog/product/1759762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548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«Здоровье студентов: социологический анализ»</a:t>
            </a:r>
            <a:endParaRPr lang="ru-RU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" y="1505377"/>
            <a:ext cx="2808312" cy="400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54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88640"/>
            <a:ext cx="4474840" cy="581865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Учебное пособие построено на основе современного </a:t>
            </a:r>
            <a:r>
              <a:rPr lang="ru-RU" dirty="0" err="1"/>
              <a:t>валеологического</a:t>
            </a:r>
            <a:r>
              <a:rPr lang="ru-RU" dirty="0"/>
              <a:t> мировоззрения. Раскрывает ведущие факторы здоровья: </a:t>
            </a:r>
            <a:r>
              <a:rPr lang="ru-RU" dirty="0" err="1"/>
              <a:t>культуротворчество</a:t>
            </a:r>
            <a:r>
              <a:rPr lang="ru-RU" dirty="0"/>
              <a:t> и </a:t>
            </a:r>
            <a:r>
              <a:rPr lang="ru-RU" dirty="0" err="1"/>
              <a:t>здравотворчество</a:t>
            </a:r>
            <a:r>
              <a:rPr lang="ru-RU" dirty="0"/>
              <a:t>; основы здорового образа жизни; взаимосвязь здоровья с окружающей средой и физической культурой. Соответствует образовательному стандарту для среднего профессионального образования по дисциплине «Физическая культура». Для студентов образовательных учреждений среднего профессионального образования. </a:t>
            </a:r>
            <a:endParaRPr lang="ru-RU" dirty="0" smtClean="0"/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znanium.com/catalog/product/927378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«Здоровье и физическая культура студента»</a:t>
            </a:r>
            <a:endParaRPr lang="ru-RU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682102" cy="402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188641"/>
            <a:ext cx="5148064" cy="627709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Рассмотрены основы физиологии мышечной деятельности, особенности изменений функциональных систем как во время относительного покоя, так и при физических нагрузках с учетом возрастных этапов онтогенеза, базирующихся на физиологических закономерностях роста и развития организма человека. Приведены физиологические характеристики физических нагрузок, механизмы адаптации организма в процессе тренировок различной направленности с развитием двигательных качеств, тестированием физической работоспособности, определением максимального потребления кислорода. Раскрыты методы оздоровительно-реабилитационной физической культуры, включающие специально направленное использование физических упражнений в качестве средств лечения заболеваний и восстановления функций организма, нарушенных или утраченных вследствие заболеваний, травм, переутомления и других причин.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znanium.com/catalog/product/1247150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97" y="655821"/>
            <a:ext cx="4117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«Физиология физкультурно-оздоровительной деятельности»</a:t>
            </a:r>
            <a:endParaRPr lang="ru-RU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638384" cy="414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6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"Российская Спортивная Энциклопедия" создан для обеспечения доступности информации по вопросам физической культуры и спорта для широкой аудитории, популяризации спорта и пропаганды здорового образа жизни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используются для предоставления электронных версий учебников, полнотекстовых баз лекционных материалов, практических заданий, тестов, электронных версий периодических изданий, информационно-справочных и библиографических баз данных, а также ссылок на тематические ресурсы Интернета. В энциклопедии содержатся как текстовые материалы, так и материалы в мультимедийных форматах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энциклопедии разделены по видам спорта, категориям и типам документов (новости, популярные статьи, научные статьи, нормативные акты, книги и др.). Типы документов, в свою очередь, имеют систему фильтров, позволяющую читателям получать структурированную по тематике информацию в рамках интересующих их видов спорта или конкретных источников.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Рекомендуем </a:t>
            </a:r>
            <a:r>
              <a:rPr lang="ru-RU" sz="2400" dirty="0"/>
              <a:t>обращаться на сайт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r>
              <a:rPr lang="ru-RU" sz="2400" u="sng" dirty="0"/>
              <a:t>"Спортивная электронная библиотека" </a:t>
            </a:r>
            <a:r>
              <a:rPr lang="ru-RU" sz="2400" dirty="0"/>
              <a:t>(Российская спортивная энциклопедия) </a:t>
            </a:r>
            <a:r>
              <a:rPr lang="ru-RU" sz="2400" dirty="0">
                <a:hlinkClick r:id="rId2"/>
              </a:rPr>
              <a:t>http://</a:t>
            </a:r>
            <a:r>
              <a:rPr lang="ru-RU" sz="2400" dirty="0" smtClean="0">
                <a:hlinkClick r:id="rId2"/>
              </a:rPr>
              <a:t>www.libsport.ru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94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37332" y="1772816"/>
            <a:ext cx="446265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Учебное пособие по дисциплине «История олимпийского движения» для подготовки бакалавров 380302 и магистров 380402 по направлению «менеджмент» в спорте. Использованы материалы последних исторических исследований для выявления основных векторов изменений олимпийского движения, дан прогноз дальнейшим преобразованиям. Предназначено для преподавателей и студентов вузов – будущих спортивных менеджеров, спортивных врачей, спортивных юристов, тренеров, учителей и работников физической культуры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book.ru/book/942027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4668" y="16227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«История олимпийского движения. Новая версия»</a:t>
            </a:r>
            <a:endParaRPr lang="ru-RU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69095"/>
            <a:ext cx="2566225" cy="3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4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1916832"/>
            <a:ext cx="382676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Монография отражает результаты многолетних исследований авторов по проблеме олимпийского туризма. Для специалистов в области туризма, руководителей туристских администраций, маркетологов, студентов вузов, обучающихся по направлению подготовки 43.03.02 «Туризм» и другим направлениям туристского профиля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znanium.com/catalog/product/1864105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«Олимпийский туризм: организационно-экономические аспекты и влияние на принимающую </a:t>
            </a:r>
            <a:r>
              <a:rPr lang="ru-RU" b="1" u="sng" dirty="0" err="1" smtClean="0"/>
              <a:t>дестинацию</a:t>
            </a:r>
            <a:r>
              <a:rPr lang="ru-RU" b="1" u="sng" dirty="0" smtClean="0"/>
              <a:t>»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132856"/>
            <a:ext cx="2625080" cy="383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6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404664"/>
            <a:ext cx="5112568" cy="645333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«Экономика Олимпийских игр» — первая российская монография по данной проблеме. В работе дается периодизация международного олимпийского движения, анализируются основные источники финансирования Олимпийских игр и механизм их распределения. Большое внимание уделено олимпийскому деловому циклу, его единству и различию с классическим среднесрочным циклом и политическим деловым </a:t>
            </a:r>
            <a:r>
              <a:rPr lang="ru-RU" sz="2900" dirty="0" err="1"/>
              <a:t>циклом.Вработе</a:t>
            </a:r>
            <a:r>
              <a:rPr lang="ru-RU" sz="2900" dirty="0"/>
              <a:t> также систематизирован мировой опыт организации и проведения Олимпийских зимних игр и особое внимание уделено первым социально экономическим итогам проведения XXII Олимпийских зимних игр 2014 года в Сочи. Для преподавателей экономических вузов и факультетов, аспирантов, всех интересующихся актуальными проблемами теории и практики экономики Олимпийских игр</a:t>
            </a:r>
            <a:r>
              <a:rPr lang="ru-RU" sz="2900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znanium.com/catalog/product/1092011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67" y="1268760"/>
            <a:ext cx="382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«Экономика Олимпийских игр»</a:t>
            </a:r>
            <a:endParaRPr lang="ru-RU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" y="1772816"/>
            <a:ext cx="27843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4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404664"/>
            <a:ext cx="4968552" cy="6192688"/>
          </a:xfrm>
        </p:spPr>
        <p:txBody>
          <a:bodyPr>
            <a:noAutofit/>
          </a:bodyPr>
          <a:lstStyle/>
          <a:p>
            <a:r>
              <a:rPr lang="ru-RU" sz="1800" dirty="0"/>
              <a:t>Учебно-методическое пособие посвящено вопросам организации занятий по физической культуре со студентами. Приводятся краткие сведения по анатомии, физиологии человека, теории и методике физического воспитания. Материал для самостоятельной практической работы направлен на овладение методами и средствами физкультурно-спортивной деятельности и самоконтроля, на приобретение личного опыта использования средств физической культуры и спорта, формирование профессиональных и жизненных умений и навыков. Может быть использовано преподавателями при работе со студентами всех специальностей</a:t>
            </a:r>
            <a:r>
              <a:rPr lang="ru-RU" sz="1800" dirty="0" smtClean="0"/>
              <a:t>.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znanium.com/catalog/product/1815141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2991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«Физическая культура»</a:t>
            </a:r>
            <a:endParaRPr lang="ru-RU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3" y="1340768"/>
            <a:ext cx="2831276" cy="444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0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404664"/>
            <a:ext cx="4402832" cy="64533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Раскрывает содержание важнейшей дидактической единицы рассматриваемой дисциплины — «Основы здорового образа и стиля жизни». Здоровый образ жизни — значимый фактор профессиональной подготовки студента, позволяющий концентрировать его личностно ориентированную направленность. Знание основ и принципов здорового образа жизни поможет студентам самостоятельно и грамотно проектировать и в дальнейшем оптимально организовать свою жизнедеятельность, полнее реализовать трудовой и творческий потенциал.</a:t>
            </a:r>
          </a:p>
          <a:p>
            <a:r>
              <a:rPr lang="ru-RU" dirty="0"/>
              <a:t>Соответствует ФГОС ВО последнего поколения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book.ru/book/942846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«Физическая культура и здоровый образ жизни студента»</a:t>
            </a:r>
            <a:endParaRPr lang="ru-RU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8575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1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59036" y="188640"/>
            <a:ext cx="4405452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учебно-методическом пособии представлены основные принципы формирования здорового образа жизни населения, а также принципы первичной профилактики хронических неинфекционных заболеваний. Предназначено для клинических ординаторов, интернов, аспирантов, постдипломного обучения врачей терапевтов и врачей общей практики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book.ru/book/942557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4311" y="583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«Основы формирования здорового образа жизни»</a:t>
            </a:r>
            <a:endParaRPr lang="ru-RU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9" y="1556792"/>
            <a:ext cx="2857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49688" y="943853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работе представлены теоретические и прикладные характеристики свойств личности спортсменов как зарубежных, так и отечественных специалистов по данной проблеме.</a:t>
            </a:r>
          </a:p>
          <a:p>
            <a:r>
              <a:rPr lang="ru-RU" dirty="0"/>
              <a:t>Для бакалавров, магистрантов, аспирантов, психологов, тренеров, спортсменов, специалистов, работающих в областях спортивной психологии, а также физического воспитания и спорта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book.ru/book/938405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«Психологические свойства спортсменов»</a:t>
            </a:r>
            <a:endParaRPr lang="ru-RU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4" y="1556792"/>
            <a:ext cx="2857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6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1481328"/>
            <a:ext cx="4644008" cy="48279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сборнике представлены материалы Всероссийской научно-практической конференции «Физическая культура и спорт в системе образования. Инновации и перспективы развития». В статьях рассмотрены многие практические, методические и теоретические аспекты научно-исследовательской работы в учреждениях высшего и среднего профессионального образования. Издание предназначено для специалистов в области физической культуры и спорта, студентов и аспирантов профильных учебных заведений</a:t>
            </a:r>
            <a:r>
              <a:rPr lang="ru-RU" dirty="0" smtClean="0"/>
              <a:t>.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znanium.com/catalog/product/1840333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«Физическая культура и спорт в системе образования. Инновации и перспективы развития»</a:t>
            </a:r>
            <a:endParaRPr lang="ru-RU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2" y="1628800"/>
            <a:ext cx="29742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85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1020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23 июня –  Международный Олимпийский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 обращаться на сайт       "Спортивная электронная библиотека" (Российская спортивная энциклопедия) http://www.libsport.ru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июня –  Международный Олимпийский день</dc:title>
  <dc:creator>Алексеенко Дарья Евгеньевна</dc:creator>
  <cp:lastModifiedBy>Библиотека</cp:lastModifiedBy>
  <cp:revision>6</cp:revision>
  <dcterms:created xsi:type="dcterms:W3CDTF">2022-06-20T05:46:07Z</dcterms:created>
  <dcterms:modified xsi:type="dcterms:W3CDTF">2023-06-01T11:03:47Z</dcterms:modified>
</cp:coreProperties>
</file>