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0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6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67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9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92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43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5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3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9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8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42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1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94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2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1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0B-7B3D-4BBC-96BB-69581465936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D1986F-5648-4A8B-B9F3-E5345F921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end.ru/persons/3406/" TargetMode="External"/><Relationship Id="rId2" Type="http://schemas.openxmlformats.org/officeDocument/2006/relationships/hyperlink" Target="https://www.calend.ru/day/3-29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150 лет назад</a:t>
            </a:r>
            <a:br>
              <a:rPr lang="ru-RU" dirty="0"/>
            </a:br>
            <a:r>
              <a:rPr lang="ru-RU" dirty="0"/>
              <a:t>Лев Толстой начал работу над романом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Анна Каренина»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7771" y="5168578"/>
            <a:ext cx="6074229" cy="16894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Библиотека </a:t>
            </a:r>
          </a:p>
          <a:p>
            <a:pPr algn="ctr"/>
            <a:r>
              <a:rPr lang="ru-RU" dirty="0" smtClean="0"/>
              <a:t>Краснодарского кооперативного института (филиала) Российского университета кооперации подготовила мультимедийную презентацию:</a:t>
            </a:r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«150 лет со времени начала работы над романом «Анна Каренина» Л.Н. Толстым».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5525" y="865099"/>
            <a:ext cx="3119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марта 1873 г.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2" y="180393"/>
            <a:ext cx="3418658" cy="2415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211" r="3301"/>
          <a:stretch/>
        </p:blipFill>
        <p:spPr>
          <a:xfrm>
            <a:off x="421822" y="4130295"/>
            <a:ext cx="3629570" cy="2632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663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" y="0"/>
            <a:ext cx="12022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80" y="624109"/>
            <a:ext cx="6292532" cy="268079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88213"/>
                </a:solidFill>
                <a:latin typeface="Roboto"/>
                <a:hlinkClick r:id="rId2"/>
              </a:rPr>
              <a:t>29 марта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 1873 года </a:t>
            </a:r>
            <a:r>
              <a:rPr lang="ru-RU" dirty="0">
                <a:solidFill>
                  <a:srgbClr val="288213"/>
                </a:solidFill>
                <a:latin typeface="Roboto"/>
                <a:hlinkClick r:id="rId3"/>
              </a:rPr>
              <a:t>Лев Николаевич Толстой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 начал работу над романом «Анна Каренина».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624109"/>
            <a:ext cx="3940031" cy="6008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7762" y="3148149"/>
            <a:ext cx="2444637" cy="348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4629" y="3348445"/>
            <a:ext cx="8915400" cy="3777622"/>
          </a:xfrm>
        </p:spPr>
        <p:txBody>
          <a:bodyPr/>
          <a:lstStyle/>
          <a:p>
            <a:r>
              <a:rPr lang="ru-RU" dirty="0"/>
              <a:t>Жена писателя и его старший сын Сергей вспоминали, что тем утром Толстой случайно заглянул в томик Пушкина и прочел неоконченный отрывок «Гости съезжались на дачу...».</a:t>
            </a:r>
          </a:p>
          <a:p>
            <a:endParaRPr lang="ru-RU" dirty="0"/>
          </a:p>
          <a:p>
            <a:r>
              <a:rPr lang="ru-RU" b="1" dirty="0"/>
              <a:t>«Вот как надо писать!</a:t>
            </a:r>
            <a:r>
              <a:rPr lang="ru-RU" dirty="0"/>
              <a:t>» – воскликнул Толстой. В тот же день вечером писатель принес жене рукописный листок, на котором имелась хрестоматийная ныне фраза: «Все смешалось в доме Облонских». Хотя в окончательной редакции романа она стала второй, а не первой, уступив место «всем счастливым семьям»...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471" y="237852"/>
            <a:ext cx="4838700" cy="31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25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6881" y="2982686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 тому моменту писатель уже давно вынашивал мысль сочинить роман об отвергнутой обществом «грешнице». Это произведение Толстой окончил в апреле 1877 года.</a:t>
            </a:r>
          </a:p>
          <a:p>
            <a:endParaRPr lang="ru-RU" dirty="0"/>
          </a:p>
          <a:p>
            <a:r>
              <a:rPr lang="ru-RU" dirty="0"/>
              <a:t>В том же году оно стало публиковаться в журнале «Русский вестник» ежемесячными порциями – вся читающая Россия сгорала от нетерпения, ожидая продолжения.</a:t>
            </a:r>
          </a:p>
          <a:p>
            <a:endParaRPr lang="ru-RU" dirty="0"/>
          </a:p>
          <a:p>
            <a:r>
              <a:rPr lang="ru-RU" dirty="0"/>
              <a:t>Помимо повествования о трагической любви замужней дамы Анны Карениной и блестящего русского офицера Алексея Вронского, в романе показана масштабная картина нравов и быта дворянской среды Петербурга и Москвы второй половины 19 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113" y="143692"/>
            <a:ext cx="4558936" cy="26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3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0629"/>
            <a:ext cx="10541726" cy="3777622"/>
          </a:xfrm>
        </p:spPr>
        <p:txBody>
          <a:bodyPr/>
          <a:lstStyle/>
          <a:p>
            <a:r>
              <a:rPr lang="ru-RU" dirty="0"/>
              <a:t>В отличии от романа-эпопеи «Война и мир», которую сам Толстой называл «книгой о прошлом», в которой описывал прекрасный и возвышенный «целостный мир», то «Анну Каренину» он называл «романом из современной жизни», в котором не было великих исторических событий, но в нём поднимаются и остаются без ответа темы, близкие лично каждому. Фёдор Достоевский находил в этом романе «огромную психологическую разработку души человеческой». Афанасий Фет писал: «Этот роман есть строгий, неподкупный суд всему нашему строю жизни».</a:t>
            </a:r>
          </a:p>
          <a:p>
            <a:endParaRPr lang="ru-RU" dirty="0"/>
          </a:p>
          <a:p>
            <a:r>
              <a:rPr lang="ru-RU" dirty="0"/>
              <a:t>В настоящее время в мире насчитывается около 30 экранизаций «Анны Карениной».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978" y="3174274"/>
            <a:ext cx="6202091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5987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</TotalTime>
  <Words>316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Roboto</vt:lpstr>
      <vt:lpstr>Wingdings 3</vt:lpstr>
      <vt:lpstr>Легкий дым</vt:lpstr>
      <vt:lpstr>150 лет назад Лев Толстой начал работу над романом  «Анна Каренина»</vt:lpstr>
      <vt:lpstr>Презентация PowerPoint</vt:lpstr>
      <vt:lpstr>29 марта 1873 года Лев Николаевич Толстой начал работу над романом «Анна Каренина».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150 лет назад Лев Толстой начал работу над романом  «Анна Каренина»</dc:title>
  <dc:creator>Библиотека</dc:creator>
  <cp:lastModifiedBy>Библиотека</cp:lastModifiedBy>
  <cp:revision>3</cp:revision>
  <dcterms:created xsi:type="dcterms:W3CDTF">2023-03-29T09:28:12Z</dcterms:created>
  <dcterms:modified xsi:type="dcterms:W3CDTF">2023-03-29T09:53:19Z</dcterms:modified>
</cp:coreProperties>
</file>