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40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38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374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13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4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43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6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3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21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6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8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F3E06D-CD9C-4BA0-BB65-4BB7FFC1EA4C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B7268BD-3772-47DF-B395-47BD4C8EE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86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Экономика картинки для презентации - 76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957903"/>
            <a:ext cx="6887759" cy="359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042" y="4697708"/>
            <a:ext cx="11382103" cy="2068851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SzPct val="60000"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Библиотека 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buSzPct val="60000"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Краснодарского Кооперативного Института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buSzPct val="60000"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 (филиала) Российского университета кооперации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buSzPct val="60000"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подготовила виртуальный библиографический обзор новинок на тему: «Региональная и отраслевая экономика»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9454" y="270968"/>
            <a:ext cx="38071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Выставка новых поступлений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06640" y="962669"/>
            <a:ext cx="4239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Новинки </a:t>
            </a:r>
          </a:p>
          <a:p>
            <a:r>
              <a:rPr lang="ru-RU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</a:t>
            </a:r>
          </a:p>
          <a:p>
            <a:r>
              <a:rPr lang="ru-RU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15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46" y="708405"/>
            <a:ext cx="3295107" cy="51733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83377" y="317913"/>
            <a:ext cx="3649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</a:t>
            </a:r>
            <a:r>
              <a:rPr lang="ru-RU" sz="3600" dirty="0" smtClean="0">
                <a:solidFill>
                  <a:schemeClr val="accent5"/>
                </a:solidFill>
              </a:rPr>
              <a:t> </a:t>
            </a:r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  <a:endParaRPr lang="ru-RU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3377" y="186191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accent5"/>
                </a:solidFill>
              </a:rPr>
              <a:t>В учебнике изложены теоретические основы региональной экономики с позиций воспроизводственного подхода. Рассмотрены теория регионального воспроизводства и размещения производительных сил; основные показатели социально-экономического развития региона; региональные рынки и конкурентоспособность регионов; инвестиционные процессы в регионе и региональные финансы, региональные аспекты экологии и природопользования; экономика федеральных округов России; государственное регулирование регионального развития; проблемы региональной экономической безопасности и внешнеэкономическая деятельность регионов.</a:t>
            </a:r>
            <a:endParaRPr lang="ru-RU" sz="1600" dirty="0">
              <a:solidFill>
                <a:schemeClr val="accent5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97680" y="317913"/>
            <a:ext cx="52252" cy="6225437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83377" y="5512390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2024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5973" y="5992765"/>
            <a:ext cx="5580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https://znanium.com/catalog/product/2079696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05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57" y="822960"/>
            <a:ext cx="3519715" cy="50683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7429" y="2227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предприятия: организационно-практические аспекты</a:t>
            </a: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7429" y="1877760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5"/>
                </a:solidFill>
              </a:rPr>
              <a:t>Рассмотрены основные разделы теоретического курса по дисциплине «Экономика предприятий (организаций)». Приведены примеры решения задач, хозяйственные ситуации, реально возникающие в практике хозяйствующих субъектов, а также тестовые задания для текущего и итогового контроля знаний.</a:t>
            </a:r>
            <a:endParaRPr lang="ru-RU" sz="2000" dirty="0">
              <a:solidFill>
                <a:schemeClr val="accent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7429" y="451760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2023</a:t>
            </a:r>
            <a:endParaRPr lang="ru-RU" dirty="0">
              <a:solidFill>
                <a:schemeClr val="accent5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4728754" y="222795"/>
            <a:ext cx="39189" cy="6230256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007429" y="5031391"/>
            <a:ext cx="5516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https://znanium.com/catalog/product/2088771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24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" y="757210"/>
            <a:ext cx="3477986" cy="54604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89503" y="280156"/>
            <a:ext cx="489268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и управление</a:t>
            </a:r>
          </a:p>
          <a:p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недвижимостью</a:t>
            </a:r>
            <a:endParaRPr lang="ru-RU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89503" y="1432079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accent5"/>
                </a:solidFill>
              </a:rPr>
              <a:t>В учебном пособии рассматриваются правовые и финансовые аспекты экономики и управления недвижимостью, анализ рынка недвижимости, особенности инвестирования (в том числе проектного финансирования) и ипотечного кредитования; сущность девелопмента; принципы и подходы к эффективному управлению современными объектами недвижимости, а также вопросы технической эксплуатации и безопасности зданий; актуальные вопросы налогообложения в сфере недвижимости; методика оценки объектов недвижимости. Соответствует требованиям федеральных государственных образовательных стандартов высшего образования последнего поколения</a:t>
            </a:r>
            <a:r>
              <a:rPr lang="ru-RU" dirty="0" smtClean="0">
                <a:solidFill>
                  <a:schemeClr val="accent5"/>
                </a:solidFill>
              </a:rPr>
              <a:t>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9503" y="52001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2024</a:t>
            </a:r>
            <a:endParaRPr lang="ru-RU" dirty="0">
              <a:solidFill>
                <a:schemeClr val="accent5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67943" y="280156"/>
            <a:ext cx="39188" cy="6199021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989503" y="5731783"/>
            <a:ext cx="5580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https://znanium.com/catalog/product/2083502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96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75" y="770141"/>
            <a:ext cx="3386547" cy="53168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63141" y="293087"/>
            <a:ext cx="54361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отрасли </a:t>
            </a:r>
          </a:p>
          <a:p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(автомобильный транспорт)</a:t>
            </a:r>
            <a:endParaRPr lang="ru-RU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3141" y="1397726"/>
            <a:ext cx="71763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/>
                </a:solidFill>
              </a:rPr>
              <a:t>В учебнике рассмотрены основные разделы программы учебного курса «Экономика отрасли (автомобильный транспорт)»: отрасль и рыночная экономика; особенности и перспективы развития отрасли; экономические показатели развития отрасли; автотранспортное предприятие (АТП и другие) как хозяйствующий субъект; формы предприятий, их производственная и организационная структура; типы производства, их характеристика; основные производственные и технологические процессы; инфраструктура организации; основные и оборотные средства; нормирование и оплата труда; издержки производства и себестоимость продукции, услуг; ценообразование; оценка эффективности деятельности; инновационная и инвестиционная политика; внешнеэкономическая деятельность; бизнес-план; методика расчета основных технико-экономических показателей деятельности предприятий автомобильного транспорта.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3141" y="52658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2024</a:t>
            </a:r>
            <a:endParaRPr lang="ru-RU" dirty="0">
              <a:solidFill>
                <a:schemeClr val="accent5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19749" y="293087"/>
            <a:ext cx="13063" cy="6212216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763141" y="5717688"/>
            <a:ext cx="5210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https://znanium.ru/catalog/product/2140290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62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73" y="860602"/>
            <a:ext cx="3255918" cy="48675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06983" y="155889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Изложены ответы на вопросы, выносимые на экзамены, по дисциплине «Экономика», изучаемой студентами неэкономических специальностей и направлений высшего профессионального образования. Включает ответы на все вопросы и объяснения всех понятий, предусмотренных требованиями обязательных государственных стандартов высшего профессионального образования, утвержденных Министерством образования Российской Федерации.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6983" y="364213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  <a:endParaRPr lang="ru-RU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6983" y="4877233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2023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06983" y="5493458"/>
            <a:ext cx="5516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https://znanium.com/catalog/product/1918581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376057" y="364213"/>
            <a:ext cx="52252" cy="604965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5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83" y="595265"/>
            <a:ext cx="3399610" cy="53373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55514" y="236611"/>
            <a:ext cx="55290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и управление</a:t>
            </a:r>
          </a:p>
          <a:p>
            <a:r>
              <a:rPr lang="ru-RU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инновациями</a:t>
            </a:r>
            <a:endParaRPr lang="ru-RU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5514" y="137113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accent5"/>
                </a:solidFill>
              </a:rPr>
              <a:t>В учебнике раскрыты сущность управления инновационной деятельностью в комплексе дисциплин по теории ситуационного и адаптивного подхода и практике финансового менеджмента и сущность проблемы инновационного развития предприятия, дан анализ инновационной активности российских предприятий. Теоретические аспекты инновационного анализа сформированы на принципах теории систем, ситуационного управления инновациями и методах оценки инвестиций, на оценке экономической эффективности производства. Представлен системный анализ как основа управления инновационным процессом. Соответствует требованиям федеральных государственных образовательных стандартов высшего образования последнего поколения.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55514" y="5156784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Год издания: 2024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04218" y="5647900"/>
            <a:ext cx="5580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https://znanium.com/catalog/product/2128109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3623" y="339634"/>
            <a:ext cx="104503" cy="5917204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25425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517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Palatino Linotype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и отраслевая экономика</dc:title>
  <dc:creator>Библиотека</dc:creator>
  <cp:lastModifiedBy>Библиотека</cp:lastModifiedBy>
  <cp:revision>8</cp:revision>
  <dcterms:created xsi:type="dcterms:W3CDTF">2024-02-21T09:58:54Z</dcterms:created>
  <dcterms:modified xsi:type="dcterms:W3CDTF">2024-02-21T11:05:45Z</dcterms:modified>
</cp:coreProperties>
</file>