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2E91-11B3-4CF6-A094-394D50DDC230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E7C5-29D5-4790-A907-FF6DD8C285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2E91-11B3-4CF6-A094-394D50DDC230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E7C5-29D5-4790-A907-FF6DD8C28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2E91-11B3-4CF6-A094-394D50DDC230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E7C5-29D5-4790-A907-FF6DD8C28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2E91-11B3-4CF6-A094-394D50DDC230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E7C5-29D5-4790-A907-FF6DD8C285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2E91-11B3-4CF6-A094-394D50DDC230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E7C5-29D5-4790-A907-FF6DD8C28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2E91-11B3-4CF6-A094-394D50DDC230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E7C5-29D5-4790-A907-FF6DD8C285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2E91-11B3-4CF6-A094-394D50DDC230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E7C5-29D5-4790-A907-FF6DD8C285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2E91-11B3-4CF6-A094-394D50DDC230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E7C5-29D5-4790-A907-FF6DD8C28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2E91-11B3-4CF6-A094-394D50DDC230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E7C5-29D5-4790-A907-FF6DD8C28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2E91-11B3-4CF6-A094-394D50DDC230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E7C5-29D5-4790-A907-FF6DD8C28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2E91-11B3-4CF6-A094-394D50DDC230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E7C5-29D5-4790-A907-FF6DD8C285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182E91-11B3-4CF6-A094-394D50DDC230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DDE7C5-29D5-4790-A907-FF6DD8C28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znanium.com/catalog/product/142808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znanium.com/catalog/product/96003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nanium.com/catalog/product/109116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znanium.com/catalog/product/109370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ook.ru/book/93512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book.ru/book/94156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znanium.com/catalog/product/144229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znanium.com/catalog/product/51462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znanium.com/catalog/product/41531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znanium.com/catalog/product/48904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013176"/>
            <a:ext cx="7130653" cy="1616815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Библиотека Краснодарского Кооперативного Института (филиала) Российского университета </a:t>
            </a:r>
            <a:r>
              <a:rPr lang="ru-RU" dirty="0" smtClean="0"/>
              <a:t>кооперации </a:t>
            </a:r>
            <a:r>
              <a:rPr lang="ru-RU" dirty="0"/>
              <a:t>подготовила к Международному дню </a:t>
            </a:r>
            <a:r>
              <a:rPr lang="ru-RU" dirty="0" smtClean="0"/>
              <a:t>кооперативов </a:t>
            </a:r>
            <a:endParaRPr lang="ru-RU" dirty="0" smtClean="0"/>
          </a:p>
          <a:p>
            <a:pPr algn="ctr"/>
            <a:r>
              <a:rPr lang="ru-RU" smtClean="0"/>
              <a:t>мультимедийную </a:t>
            </a:r>
            <a:r>
              <a:rPr lang="ru-RU" dirty="0" smtClean="0"/>
              <a:t>презентацию тематической </a:t>
            </a:r>
            <a:r>
              <a:rPr lang="ru-RU" dirty="0"/>
              <a:t>литературы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912768" cy="4604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881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19872" y="1078200"/>
            <a:ext cx="5544616" cy="612068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Кооператоры </a:t>
            </a:r>
            <a:r>
              <a:rPr lang="ru-RU" dirty="0"/>
              <a:t>России, представленные читателю в этой книге, в преобладающем большинстве своём личности неординарные, преданные делу кооперации, деятельные, а потому фигуры для нас интересные. Факты их биографий тесно переплетаются с событиями отечественной истории вообще и богатой истории кооперации в частности. </a:t>
            </a:r>
            <a:endParaRPr lang="ru-RU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znanium.com/catalog/product/1428081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36712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«Кооператоры </a:t>
            </a:r>
            <a:r>
              <a:rPr lang="ru-RU" b="1" u="sng" dirty="0"/>
              <a:t>России: история кооперации в </a:t>
            </a:r>
            <a:r>
              <a:rPr lang="ru-RU" b="1" u="sng" dirty="0" smtClean="0"/>
              <a:t>лицах»</a:t>
            </a:r>
            <a:endParaRPr lang="ru-RU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5" y="2348880"/>
            <a:ext cx="2386214" cy="357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14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0" y="1556792"/>
            <a:ext cx="6400800" cy="45365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монографии исследуется феномен внутреннего рынка потребительской кооперации, раскрываются теоретические основы его функционирования, рассматривается методология управления </a:t>
            </a:r>
            <a:r>
              <a:rPr lang="ru-RU" dirty="0" err="1"/>
              <a:t>внутрирыночными</a:t>
            </a:r>
            <a:r>
              <a:rPr lang="ru-RU" dirty="0"/>
              <a:t> процессами, дается анализ его социально-экономического потенциала, анализируется состояние внутреннего рынка потребительской кооперации западных стран. В заключение излагается оригинальная концепция стратегического управления внутрикооперативным рынком на основе модели экономического и социального участия кооперативного членства в его формировании и развитии. </a:t>
            </a:r>
            <a:endParaRPr lang="ru-RU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znanium.com/catalog/product/960033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/>
              <a:t>«Развитие </a:t>
            </a:r>
            <a:r>
              <a:rPr lang="ru-RU" b="1" u="sng" dirty="0"/>
              <a:t>внутреннего рынка потребительской </a:t>
            </a:r>
            <a:r>
              <a:rPr lang="ru-RU" b="1" u="sng" dirty="0" smtClean="0"/>
              <a:t>кооперации»</a:t>
            </a:r>
            <a:endParaRPr lang="ru-RU" b="1" u="sng" dirty="0"/>
          </a:p>
        </p:txBody>
      </p:sp>
      <p:pic>
        <p:nvPicPr>
          <p:cNvPr id="2052" name="Picture 4" descr="https://znanium.com/cover/0960/96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607517" cy="374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3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13448" y="1628800"/>
            <a:ext cx="5760640" cy="45696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Книга охватывает широкий круг вопросов теории, богатой истории и практики всемирной кооперации, рассказывает о притягательной силе, социальной миссии и будущности кооперативов. Самое большое место в книге отведено кооперативному движению в России - дореволюционному, советского периода и современному, когда делаются начальные шаги по пути возрождения подлинной кооперации и создания основ кооперативного сектора рыночной экономики. Издание знакомит с опытом кооператоров разных стран, подсказывает правильные решения проблем кооперативного развития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znanium.com/catalog/product/1091162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67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/>
              <a:t>«Кооперация. Теория, история, практика: избранные изречения, факты, материалы, комментарии»</a:t>
            </a:r>
            <a:endParaRPr lang="ru-RU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5" y="1988840"/>
            <a:ext cx="2415695" cy="340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1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59832" y="1268760"/>
            <a:ext cx="6084168" cy="45365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учебнике изложены основы общей теории кооперации всех видов и частной теории кооперации потребительской. В истории потребительской кооперации России четко выделены три этапа — дореволюционный, советский, современный. При этом значительное место отведено практике и проблемам отечественной потребительской кооперации в условиях рыночных преобразований. Освещено участие потребительской кооперации страны в национальном и международном кооперативном движении. В учебнике приведены указатель имен, географический указатель и список литературы. </a:t>
            </a:r>
            <a:endParaRPr lang="ru-RU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znanium.com/catalog/product/1093703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4401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/>
              <a:t>«История потребительской кооперации России»</a:t>
            </a:r>
            <a:endParaRPr lang="ru-RU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8" y="1844824"/>
            <a:ext cx="272601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68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23928" y="1532985"/>
            <a:ext cx="5420072" cy="4809519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/>
              <a:t>В данной монографии авторами рассмотрены основные проблемы развития местного самоуправления и кооперации в сельской местности современной России на основании системного подхода, но не «сверху вниз», как это имеется в современном российском законодательстве, а «снизу вверх», то есть, в соответствии с их сущностью и природой. Авторами предлагается рассматривать местное самоуправление и кооперацию во взаимодействии и взаимосвязи; разработана новая методология исследования проблемы, предлагается оригинальная система рекомендаций и предложений по совершенствованию развития местного самоуправления и кооперации в сельской местности современной России</a:t>
            </a:r>
            <a:r>
              <a:rPr lang="ru-RU" sz="2300" dirty="0" smtClean="0"/>
              <a:t>.</a:t>
            </a:r>
          </a:p>
          <a:p>
            <a:r>
              <a:rPr lang="en-US" sz="2300" dirty="0">
                <a:hlinkClick r:id="rId2"/>
              </a:rPr>
              <a:t>https://</a:t>
            </a:r>
            <a:r>
              <a:rPr lang="en-US" sz="2300" dirty="0" smtClean="0">
                <a:hlinkClick r:id="rId2"/>
              </a:rPr>
              <a:t>book.ru/book/935126</a:t>
            </a:r>
            <a:endParaRPr lang="ru-RU" sz="23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87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/>
              <a:t>«Местное самоуправление и кооперация: совершенствование развития в сельской местности современной России»</a:t>
            </a:r>
            <a:endParaRPr lang="ru-RU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8575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54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19872" y="1267019"/>
            <a:ext cx="5616624" cy="497029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процессе деятельности кредитных кооперативов постоянно возникают различные риски, которые необходимо идентифицировать, давать объективную оценку и разрабатывать адекватные мероприятия по нейтрализации или снижению рисков. Исследование данных проблем и разработка предложений по сокращению рисков кредитных кооперативов является актуальной темой в условиях экономической нестабильности.</a:t>
            </a:r>
          </a:p>
          <a:p>
            <a:r>
              <a:rPr lang="ru-RU" dirty="0"/>
              <a:t>Особенностью финансов кредитных потребительских кооперативов является формирование капитала на основе создания фонда финансовой взаимопомощи для выдачи займов членам кооператива, резервного фонда для возмещения непредсказуемых затрат и паевого фонда для покрытия текущих расходов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book.ru/book/941562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8711" y="297522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«Анализ </a:t>
            </a:r>
            <a:r>
              <a:rPr lang="ru-RU" b="1" u="sng" dirty="0"/>
              <a:t>рисков кредитных потребительских </a:t>
            </a:r>
            <a:r>
              <a:rPr lang="ru-RU" b="1" u="sng" dirty="0" smtClean="0"/>
              <a:t>кооперативов»</a:t>
            </a:r>
            <a:endParaRPr lang="ru-RU" b="1" u="sng" dirty="0"/>
          </a:p>
        </p:txBody>
      </p:sp>
      <p:pic>
        <p:nvPicPr>
          <p:cNvPr id="1026" name="Picture 2" descr="Анализ рисков кредитных потребительских кооператив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3" y="1484784"/>
            <a:ext cx="28575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0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23928" y="548680"/>
            <a:ext cx="5220072" cy="5448507"/>
          </a:xfrm>
        </p:spPr>
        <p:txBody>
          <a:bodyPr>
            <a:noAutofit/>
          </a:bodyPr>
          <a:lstStyle/>
          <a:p>
            <a:r>
              <a:rPr lang="ru-RU" sz="1800" dirty="0"/>
              <a:t>В монографии рассмотрен широкий круг теоретических и практических вопросов, касающихся кооперативного сектора экономики. Дается краткая историческая справка о развитии кооперации в мире и России, выделяются этапы кооперативного движения и систематизируются организационно-правовые формы кооперативов различных видов. Анализируются научные основы развития и функционирования кооперации. Отдельные главы </a:t>
            </a:r>
            <a:r>
              <a:rPr lang="ru-RU" sz="1800" dirty="0" err="1"/>
              <a:t>посвяшены</a:t>
            </a:r>
            <a:r>
              <a:rPr lang="ru-RU" sz="1800" dirty="0"/>
              <a:t> роли потребительской кооперации в экономике страны и ее месту в агропродовольственном комплексе. показаны векторы модернизации отраслей деятельности потребительской кооперации системы Центросоюза, обращено внимание на государственно-кооперативное партнерство как фактор развития потребительской </a:t>
            </a:r>
            <a:r>
              <a:rPr lang="ru-RU" sz="1800" dirty="0" smtClean="0"/>
              <a:t>кооперации.</a:t>
            </a:r>
          </a:p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znanium.com/catalog/product/1442290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3995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«Потребительская </a:t>
            </a:r>
            <a:r>
              <a:rPr lang="ru-RU" b="1" u="sng" dirty="0"/>
              <a:t>кооперация в системе российской кооперации на современном этапе (с учетом зарубежного опыта</a:t>
            </a:r>
            <a:r>
              <a:rPr lang="ru-RU" b="1" u="sng" dirty="0" smtClean="0"/>
              <a:t>)»</a:t>
            </a:r>
            <a:endParaRPr lang="ru-RU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1" y="1916832"/>
            <a:ext cx="2745093" cy="411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42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79912" y="476672"/>
            <a:ext cx="5364088" cy="5472608"/>
          </a:xfrm>
        </p:spPr>
        <p:txBody>
          <a:bodyPr>
            <a:normAutofit fontScale="92500"/>
          </a:bodyPr>
          <a:lstStyle/>
          <a:p>
            <a:r>
              <a:rPr lang="ru-RU" dirty="0"/>
              <a:t>Рассмотрены вопросы теории и практики по созданию и организации деятельности сельскохозяйственных потребительских кооперативов. Для преподавателей и студентов высших и средних сельскохозяйственных и кооперативных учебных заведений; работников региональных и федеральных органов управления АПК, специалистов информационно- консультационных служб, научных работников, руководителей и специалистов сельскохозяйственных кредитных потребительских кооперативов</a:t>
            </a:r>
            <a:r>
              <a:rPr lang="ru-RU" dirty="0" smtClean="0"/>
              <a:t>.</a:t>
            </a:r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znanium.com/catalog/product/514622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94" y="548680"/>
            <a:ext cx="3543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«Сельскохозяйственная </a:t>
            </a:r>
            <a:r>
              <a:rPr lang="ru-RU" b="1" u="sng" dirty="0"/>
              <a:t>потребительская </a:t>
            </a:r>
            <a:r>
              <a:rPr lang="ru-RU" b="1" u="sng" dirty="0" smtClean="0"/>
              <a:t>кооперация»</a:t>
            </a:r>
            <a:endParaRPr lang="ru-RU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7" y="1844824"/>
            <a:ext cx="2769096" cy="382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88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63888" y="764704"/>
            <a:ext cx="5580112" cy="53285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учебнике обобщены научные и практические материалы по организации и деятельности сельскохозяйственного кредитного потребительского кооператива. Особое внимание уделено финансовым основам функционирования кредитного кооператива, а также экономики и организации его эффективного управления. Изложены основные подходы к формированию учетной политики и специфика бухучета и налогообложения деятельности кредитного кооператива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znanium.com/catalog/product/415313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0648"/>
            <a:ext cx="459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/>
              <a:t>«Экономика </a:t>
            </a:r>
            <a:r>
              <a:rPr lang="ru-RU" b="1" u="sng" dirty="0"/>
              <a:t>кредитных </a:t>
            </a:r>
            <a:r>
              <a:rPr lang="ru-RU" b="1" u="sng" dirty="0" smtClean="0"/>
              <a:t>кооперативов»</a:t>
            </a:r>
            <a:endParaRPr lang="ru-RU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5593"/>
            <a:ext cx="2767067" cy="392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34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51499" y="5445224"/>
            <a:ext cx="6400800" cy="64807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znanium.com/catalog/product/489044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4817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/>
              <a:t>«Счетоводство </a:t>
            </a:r>
            <a:r>
              <a:rPr lang="ru-RU" b="1" u="sng" dirty="0"/>
              <a:t>первичных потребительских </a:t>
            </a:r>
            <a:r>
              <a:rPr lang="ru-RU" b="1" u="sng" dirty="0" smtClean="0"/>
              <a:t>кооперативов»</a:t>
            </a:r>
            <a:endParaRPr lang="ru-RU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71924"/>
            <a:ext cx="2914018" cy="412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22374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221</TotalTime>
  <Words>749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Алексеенко Дарья Евгеньевна</dc:creator>
  <cp:lastModifiedBy>Иванова Елена Михайловна</cp:lastModifiedBy>
  <cp:revision>9</cp:revision>
  <dcterms:created xsi:type="dcterms:W3CDTF">2022-06-28T05:50:04Z</dcterms:created>
  <dcterms:modified xsi:type="dcterms:W3CDTF">2022-06-28T10:01:23Z</dcterms:modified>
</cp:coreProperties>
</file>