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28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0778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02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71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5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03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22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3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3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23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20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7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5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A3F5-BAAE-411C-BF20-6946879D3DFC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D66210-BB11-44BE-B883-9485E280C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4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3359" y="5749636"/>
            <a:ext cx="8915399" cy="11083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Библиотека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Краснодарского кооперативного института (филиала) Российского университета кооперации подготовила поэтический калейдоскоп, посвященный Пушкинскому дню России.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0" y="0"/>
            <a:ext cx="8922327" cy="574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412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966" y="388583"/>
            <a:ext cx="4154239" cy="1398654"/>
          </a:xfrm>
        </p:spPr>
        <p:txBody>
          <a:bodyPr>
            <a:noAutofit/>
          </a:bodyPr>
          <a:lstStyle/>
          <a:p>
            <a:pPr algn="r"/>
            <a:r>
              <a:rPr lang="ru-RU" sz="1800" dirty="0"/>
              <a:t>Я помню чудное мгновенье:</a:t>
            </a:r>
            <a:br>
              <a:rPr lang="ru-RU" sz="1800" dirty="0"/>
            </a:br>
            <a:r>
              <a:rPr lang="ru-RU" sz="1800" dirty="0"/>
              <a:t>Передо мной явилась ты,</a:t>
            </a:r>
            <a:br>
              <a:rPr lang="ru-RU" sz="1800" dirty="0"/>
            </a:br>
            <a:r>
              <a:rPr lang="ru-RU" sz="1800" dirty="0"/>
              <a:t>Как мимолетное виденье,</a:t>
            </a:r>
            <a:br>
              <a:rPr lang="ru-RU" sz="1800" dirty="0"/>
            </a:br>
            <a:r>
              <a:rPr lang="ru-RU" sz="1800" dirty="0"/>
              <a:t>Как гений чистой красоты.</a:t>
            </a:r>
            <a:br>
              <a:rPr lang="ru-RU" sz="1800" dirty="0"/>
            </a:br>
            <a:r>
              <a:rPr lang="ru-RU" sz="1800" dirty="0"/>
              <a:t>А.С. Пушкин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908" y="2133600"/>
            <a:ext cx="6447703" cy="4724400"/>
          </a:xfrm>
        </p:spPr>
        <p:txBody>
          <a:bodyPr>
            <a:normAutofit/>
          </a:bodyPr>
          <a:lstStyle/>
          <a:p>
            <a:r>
              <a:rPr lang="ru-RU" sz="2400" dirty="0"/>
              <a:t>Ежегодно 6 июня в России отмечается Пушкинский день, известный также как День русского языка.</a:t>
            </a:r>
          </a:p>
          <a:p>
            <a:r>
              <a:rPr lang="ru-RU" sz="2400" dirty="0"/>
              <a:t>Литературное творчество великого русского поэта Александра Сергеевича Пушкина бесценно. Его произведения объединяют людей всех возрастов, вероисповеданий, национальностей, переводятся на десятки языков мира.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4762500" cy="475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53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654" y="526473"/>
            <a:ext cx="5777345" cy="6331527"/>
          </a:xfrm>
        </p:spPr>
        <p:txBody>
          <a:bodyPr>
            <a:normAutofit/>
          </a:bodyPr>
          <a:lstStyle/>
          <a:p>
            <a:r>
              <a:rPr lang="ru-RU" dirty="0"/>
              <a:t>Александра Пушкина часто называют основоположником современного русского литературного языка. Сколь ни трудны бы были его произведения для перевода, поэт имеет своих почитателей почти во всех уголках планеты.</a:t>
            </a:r>
          </a:p>
          <a:p>
            <a:endParaRPr lang="ru-RU" dirty="0"/>
          </a:p>
          <a:p>
            <a:r>
              <a:rPr lang="ru-RU" dirty="0"/>
              <a:t>В России творчество поэта востребовано и популярно во все времена. С его сказками дети знакомятся, еще не научившись читать. Фразы из его произведений прочно вошли в повседневную жизнь — подходя к зеркалу, порой хочется спросить: «Я ль на свете всех милее?..», или в периоды грусти звучит фраза: «Выпьем с горя, где же кружка?». Даже времена года встречаются пушкинскими строками: «Мороз и солнце! День чудесный!» или «Унылая пора, очей очарованье…».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55" t="5367" r="3455" b="4462"/>
          <a:stretch/>
        </p:blipFill>
        <p:spPr>
          <a:xfrm>
            <a:off x="397827" y="1898074"/>
            <a:ext cx="6016827" cy="394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9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744" y="0"/>
            <a:ext cx="10834255" cy="1343891"/>
          </a:xfrm>
        </p:spPr>
        <p:txBody>
          <a:bodyPr/>
          <a:lstStyle/>
          <a:p>
            <a:r>
              <a:rPr lang="ru-RU" dirty="0"/>
              <a:t>Именно в этот день — 6 июня (по новому стилю) 1799 года — в Москве родился Саша Пушкин. В советские времена этот праздник отмечался как Пушкинский праздник поэзии. Событие всегда привлекало к себе внимание общественности и даже в сталинские времена сопровождалось торжественными мероприятиями.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70" y="1219200"/>
            <a:ext cx="82105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6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619" y="318524"/>
            <a:ext cx="10072254" cy="3255949"/>
          </a:xfrm>
        </p:spPr>
        <p:txBody>
          <a:bodyPr>
            <a:normAutofit fontScale="92500"/>
          </a:bodyPr>
          <a:lstStyle/>
          <a:p>
            <a:r>
              <a:rPr lang="ru-RU" dirty="0"/>
              <a:t>Пушкинский праздник поэзии проходит и в настоящее время и имеет статус Всероссийского. Государственный статус день рождения поэта получил в 1997 году согласно Указу президента РФ № 506 «О 200-летии со дня рождения А.С. Пушкина и установлении Пушкинского дня России».</a:t>
            </a:r>
          </a:p>
          <a:p>
            <a:r>
              <a:rPr lang="ru-RU" dirty="0"/>
              <a:t>В сам праздник, как и в прежние времена, в Пушкинских Горах и музее-заповеднике «Михайловское» (Псковская область РФ) собираются тысячи людей, чтобы послушать поэтические произведения в исполнении молодых или уже состоявшихся поэтов. В празднике, как правило, принимают участие известные музыканты и актеры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Пушкинский день в России отмечается ежегодно во всех городах страны. В этот день проходит множество культурных мероприятий, посвященных творчеству великого поэта, литературе и русскому языку.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18" y="3212450"/>
            <a:ext cx="4821382" cy="364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754" y="3780127"/>
            <a:ext cx="1905000" cy="2733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86" y="4273261"/>
            <a:ext cx="1905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08474"/>
            <a:ext cx="8911687" cy="719781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Рекомендуем к прочтению…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3" y="928255"/>
            <a:ext cx="2609691" cy="31858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45" y="928255"/>
            <a:ext cx="2587651" cy="3185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797" y="928255"/>
            <a:ext cx="2725251" cy="31858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595" y="3571875"/>
            <a:ext cx="2654878" cy="3286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383" y="928255"/>
            <a:ext cx="2029229" cy="31858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33" y="3571875"/>
            <a:ext cx="2380395" cy="32861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0329" y="3571875"/>
            <a:ext cx="2256616" cy="328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8586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</TotalTime>
  <Words>361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Легкий дым</vt:lpstr>
      <vt:lpstr>Презентация PowerPoint</vt:lpstr>
      <vt:lpstr>Я помню чудное мгновенье: Передо мной явилась ты, Как мимолетное виденье, Как гений чистой красоты. А.С. Пушкин</vt:lpstr>
      <vt:lpstr>Презентация PowerPoint</vt:lpstr>
      <vt:lpstr>Презентация PowerPoint</vt:lpstr>
      <vt:lpstr>Презентация PowerPoint</vt:lpstr>
      <vt:lpstr>Рекомендуем к прочтению…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Библиотека</cp:lastModifiedBy>
  <cp:revision>3</cp:revision>
  <dcterms:created xsi:type="dcterms:W3CDTF">2023-05-25T12:06:10Z</dcterms:created>
  <dcterms:modified xsi:type="dcterms:W3CDTF">2023-05-25T12:35:33Z</dcterms:modified>
</cp:coreProperties>
</file>