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54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40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8407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0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3046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9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511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29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40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94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77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7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95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78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78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51704-A35B-4968-81B9-539CE827A84C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D22717-5833-475B-8F71-95E018CA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4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9666" t="17372" r="16746" b="9597"/>
          <a:stretch/>
        </p:blipFill>
        <p:spPr>
          <a:xfrm>
            <a:off x="9318172" y="890943"/>
            <a:ext cx="2685142" cy="26648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12370" t="5619" r="10105" b="7069"/>
          <a:stretch/>
        </p:blipFill>
        <p:spPr>
          <a:xfrm>
            <a:off x="182880" y="1210685"/>
            <a:ext cx="5072743" cy="564731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2651" y="0"/>
            <a:ext cx="7489371" cy="2743201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latin typeface="+mn-lt"/>
              </a:rPr>
              <a:t>Библиографический </a:t>
            </a:r>
            <a:br>
              <a:rPr lang="ru-RU" sz="4800" b="1" i="1" dirty="0" smtClean="0">
                <a:latin typeface="+mn-lt"/>
              </a:rPr>
            </a:br>
            <a:r>
              <a:rPr lang="ru-RU" sz="4800" b="1" i="1" dirty="0" smtClean="0">
                <a:latin typeface="+mn-lt"/>
              </a:rPr>
              <a:t>обзор</a:t>
            </a:r>
            <a:br>
              <a:rPr lang="ru-RU" sz="4800" b="1" i="1" dirty="0" smtClean="0">
                <a:latin typeface="+mn-lt"/>
              </a:rPr>
            </a:br>
            <a:r>
              <a:rPr lang="ru-RU" sz="4800" b="1" i="1" dirty="0" smtClean="0">
                <a:latin typeface="+mn-lt"/>
              </a:rPr>
              <a:t> новинок </a:t>
            </a:r>
            <a:endParaRPr lang="ru-RU" sz="4800" b="1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84800" y="5086407"/>
            <a:ext cx="5965371" cy="177159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Библиотека Краснодарского кооперативного института(филиала) Российского университета кооперации подготовила виртуальную презентацию библиографического обзора новинок по технологии продукции и организация общественного 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332626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2937" y="245287"/>
            <a:ext cx="9919063" cy="1280890"/>
          </a:xfrm>
        </p:spPr>
        <p:txBody>
          <a:bodyPr>
            <a:normAutofit/>
          </a:bodyPr>
          <a:lstStyle/>
          <a:p>
            <a:r>
              <a:rPr lang="ru-RU" sz="3200" dirty="0"/>
              <a:t>Технология продуктов общественного питания: </a:t>
            </a:r>
            <a:r>
              <a:rPr lang="ru-RU" sz="3200" dirty="0">
                <a:latin typeface="+mn-lt"/>
              </a:rPr>
              <a:t>сборник</a:t>
            </a:r>
            <a:r>
              <a:rPr lang="ru-RU" sz="3200" dirty="0"/>
              <a:t> задач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9246" y="1451362"/>
            <a:ext cx="7522754" cy="540663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В учебном пособии приведены методические рекомендации к решению задач разных типов по основным разделам технологии продукции </a:t>
            </a:r>
            <a:r>
              <a:rPr lang="ru-RU" dirty="0" smtClean="0">
                <a:solidFill>
                  <a:schemeClr val="tx1"/>
                </a:solidFill>
              </a:rPr>
              <a:t>общественного </a:t>
            </a:r>
            <a:r>
              <a:rPr lang="ru-RU" dirty="0">
                <a:solidFill>
                  <a:schemeClr val="tx1"/>
                </a:solidFill>
              </a:rPr>
              <a:t>питания, примеры решения типовых задач и задачи для самостоятельного решения. Для студентов вузов, обучающихся по специальности 260501 «Технология продуктов общественного питания» направления подготовки </a:t>
            </a:r>
            <a:r>
              <a:rPr lang="ru-RU" dirty="0" smtClean="0">
                <a:solidFill>
                  <a:schemeClr val="tx1"/>
                </a:solidFill>
              </a:rPr>
              <a:t>дипломированного </a:t>
            </a:r>
            <a:r>
              <a:rPr lang="ru-RU" dirty="0">
                <a:solidFill>
                  <a:schemeClr val="tx1"/>
                </a:solidFill>
              </a:rPr>
              <a:t>специалиста 655700 «Технология продовольственных продуктов специального назначения и общественного питания», </a:t>
            </a:r>
            <a:r>
              <a:rPr lang="ru-RU" dirty="0" smtClean="0">
                <a:solidFill>
                  <a:schemeClr val="tx1"/>
                </a:solidFill>
              </a:rPr>
              <a:t>бакалавров.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Год издания: </a:t>
            </a:r>
            <a:r>
              <a:rPr lang="ru-RU" dirty="0" smtClean="0">
                <a:solidFill>
                  <a:schemeClr val="tx1"/>
                </a:solidFill>
              </a:rPr>
              <a:t>2024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https://znanium.com/catalog/product/2124341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34" y="1669870"/>
            <a:ext cx="3243082" cy="475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3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7807" y="143691"/>
            <a:ext cx="10154194" cy="1410789"/>
          </a:xfrm>
        </p:spPr>
        <p:txBody>
          <a:bodyPr>
            <a:normAutofit/>
          </a:bodyPr>
          <a:lstStyle/>
          <a:p>
            <a:r>
              <a:rPr lang="ru-RU" sz="2800" dirty="0"/>
              <a:t>Сенсорный анализ продовольственных товаров на предприятиях пищевой промышленности, торговли и общественного 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2686" y="2133600"/>
            <a:ext cx="7721600" cy="4724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В учебнике приведены психофизиологические основы сенсорного восприятия, особенности формирования дегустационных комиссий, методология экспертного сенсорного анализа, методы дегустационного анализа, требования к дегустационным шкалам. Соответствует требованиям федеральных государственных образовательных стандартов высшего образования последнего поколения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Год издания: </a:t>
            </a:r>
            <a:r>
              <a:rPr lang="ru-RU" dirty="0" smtClean="0">
                <a:solidFill>
                  <a:schemeClr val="tx1"/>
                </a:solidFill>
              </a:rPr>
              <a:t>2024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https://znanium.com/catalog/product/2125277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730828"/>
            <a:ext cx="3100252" cy="486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4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2172" y="211904"/>
            <a:ext cx="8911687" cy="943433"/>
          </a:xfrm>
        </p:spPr>
        <p:txBody>
          <a:bodyPr>
            <a:normAutofit/>
          </a:bodyPr>
          <a:lstStyle/>
          <a:p>
            <a:r>
              <a:rPr lang="ru-RU" sz="3200" dirty="0"/>
              <a:t>Технология мяса и мясных продуктов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4125" y="1332411"/>
            <a:ext cx="7707086" cy="552558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В учебном пособии представлены химический, морфологический состав мяса, основные </a:t>
            </a:r>
            <a:r>
              <a:rPr lang="ru-RU" dirty="0" smtClean="0">
                <a:solidFill>
                  <a:schemeClr val="tx1"/>
                </a:solidFill>
              </a:rPr>
              <a:t>стадии </a:t>
            </a:r>
            <a:r>
              <a:rPr lang="ru-RU" dirty="0">
                <a:solidFill>
                  <a:schemeClr val="tx1"/>
                </a:solidFill>
              </a:rPr>
              <a:t>первичной переработки скота. Рассмотрены изменения, происходящие в мясе при хранении и заморозке. Представлены технологии производства </a:t>
            </a:r>
            <a:r>
              <a:rPr lang="ru-RU" dirty="0" smtClean="0">
                <a:solidFill>
                  <a:schemeClr val="tx1"/>
                </a:solidFill>
              </a:rPr>
              <a:t>мясных </a:t>
            </a:r>
            <a:r>
              <a:rPr lang="ru-RU" dirty="0">
                <a:solidFill>
                  <a:schemeClr val="tx1"/>
                </a:solidFill>
              </a:rPr>
              <a:t>полуфабрикатов, колбасных изделий и мясных консервов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Год издания: </a:t>
            </a:r>
            <a:r>
              <a:rPr lang="ru-RU" dirty="0" smtClean="0">
                <a:solidFill>
                  <a:schemeClr val="tx1"/>
                </a:solidFill>
              </a:rPr>
              <a:t>2024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https://znanium.com/catalog/product/2083712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06" y="1476104"/>
            <a:ext cx="3072880" cy="482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2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4229" y="624110"/>
            <a:ext cx="9927771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Технология продукции общественного питания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0056" y="1480457"/>
            <a:ext cx="7257144" cy="521062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учебном пособии рассмотрены процессы, происходящие в продуктах под влиянием различных способов их обработки, а также факторы, влияющие на качество готовой продукции. Приведена нормативная и технологическая документация, а также ее использование на предприятиях общественного питания. Представлены лабораторные работы по приготовлению и оформлению различных полуфабрикатов, блюд, изделий и напитков. </a:t>
            </a:r>
            <a:r>
              <a:rPr lang="ru-RU" sz="2000" dirty="0">
                <a:solidFill>
                  <a:schemeClr val="tx1"/>
                </a:solidFill>
              </a:rPr>
              <a:t>Соответствует требованиям федеральных государственных образовательных стандартов высшего образования последнего поколения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Год издания: </a:t>
            </a:r>
            <a:r>
              <a:rPr lang="ru-RU" sz="2000" dirty="0" smtClean="0">
                <a:solidFill>
                  <a:schemeClr val="tx1"/>
                </a:solidFill>
              </a:rPr>
              <a:t>2024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https</a:t>
            </a:r>
            <a:r>
              <a:rPr lang="en-US" dirty="0">
                <a:solidFill>
                  <a:schemeClr val="tx1"/>
                </a:solidFill>
              </a:rPr>
              <a:t>://znanium.ru/catalog/product/2122964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000" dirty="0"/>
          </a:p>
          <a:p>
            <a:pPr marL="0" indent="0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>
              <a:lnSpc>
                <a:spcPct val="150000"/>
              </a:lnSpc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570" y="1480457"/>
            <a:ext cx="3044372" cy="477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19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3937" y="265432"/>
            <a:ext cx="9728063" cy="128089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+mn-lt"/>
              </a:rPr>
              <a:t>Контроль качества и безопасность продукции общественного 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9485" y="1703076"/>
            <a:ext cx="7916092" cy="51549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1"/>
                </a:solidFill>
              </a:rPr>
              <a:t>Необходимо для получения теоретических и практических знаний по контролю качества и безопасности продукции общественного питания. Разработано на основании актуальной нормативно-технической и технологической документации, исследований в данной области, а также отечественного и зарубежного опыта оценки качества пищевых продуктов.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Устанавливает порядок организации, проведения и оформления результатов органолептического и лабораторного анализа качества и безопасности продукции общественного питания, а также практической работы по разработке документации ХАССП и внутреннего аудита организации общественного питания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1"/>
                </a:solidFill>
              </a:rPr>
              <a:t>Год </a:t>
            </a:r>
            <a:r>
              <a:rPr lang="ru-RU" sz="1600" dirty="0" smtClean="0">
                <a:solidFill>
                  <a:schemeClr val="tx1"/>
                </a:solidFill>
              </a:rPr>
              <a:t>издания: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2024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solidFill>
                  <a:schemeClr val="tx1"/>
                </a:solidFill>
              </a:rPr>
              <a:t> https://book.ru/book/951655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Контроль качества и безопасность продукции общественного пит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0" y="1703076"/>
            <a:ext cx="2857500" cy="439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16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9954" y="409934"/>
            <a:ext cx="9292046" cy="7134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+mn-lt"/>
              </a:rPr>
              <a:t>Экономика и учет в общественном питании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9120" y="1521007"/>
            <a:ext cx="7802880" cy="533699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Кратко и доступно изложены основы экономики, ценообразования и бухгалтерского учета в организациях общественного питания. На конкретных примерах рассматриваются приемы калькулирования продукции собственного производства и ведения бухгалтерского учета, проектирования бизнес-процессов. Показана методика проведения практических занятий. В конце каждого параграфа приведены вопросы и задания для самостоятельной работы, что позволит читателям самим проверить свои знания по тому или иному вопросу. В приложениях даны практические задания с решением и план счетов бухгалтерского учета финансово-хозяйственной деятельности организаций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Год </a:t>
            </a:r>
            <a:r>
              <a:rPr lang="ru-RU" dirty="0" smtClean="0">
                <a:solidFill>
                  <a:schemeClr val="tx1"/>
                </a:solidFill>
              </a:rPr>
              <a:t>издания: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2024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https://book.ru/book/951015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391" y="1521007"/>
            <a:ext cx="3222717" cy="483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64095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630</TotalTime>
  <Words>423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Библиографический  обзор  новинок </vt:lpstr>
      <vt:lpstr>Технология продуктов общественного питания: сборник задач</vt:lpstr>
      <vt:lpstr>Сенсорный анализ продовольственных товаров на предприятиях пищевой промышленности, торговли и общественного питания</vt:lpstr>
      <vt:lpstr>Технология мяса и мясных продуктов</vt:lpstr>
      <vt:lpstr>Технология продукции общественного питания </vt:lpstr>
      <vt:lpstr>Контроль качества и безопасность продукции общественного питания</vt:lpstr>
      <vt:lpstr>Экономика и учет в общественном питании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Библиографический обзор новинок</dc:title>
  <dc:creator>Библиотека</dc:creator>
  <cp:lastModifiedBy>Библиотека</cp:lastModifiedBy>
  <cp:revision>12</cp:revision>
  <dcterms:created xsi:type="dcterms:W3CDTF">2024-03-14T08:31:10Z</dcterms:created>
  <dcterms:modified xsi:type="dcterms:W3CDTF">2024-03-18T05:17:04Z</dcterms:modified>
</cp:coreProperties>
</file>