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6E425EA-D0A3-4B65-AB41-A7B0BAD24963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3DC6D48C-83FD-473A-A663-DF0367B8E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76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25EA-D0A3-4B65-AB41-A7B0BAD24963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D48C-83FD-473A-A663-DF0367B8E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778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25EA-D0A3-4B65-AB41-A7B0BAD24963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D48C-83FD-473A-A663-DF0367B8E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660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25EA-D0A3-4B65-AB41-A7B0BAD24963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D48C-83FD-473A-A663-DF0367B8E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979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25EA-D0A3-4B65-AB41-A7B0BAD24963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D48C-83FD-473A-A663-DF0367B8E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16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25EA-D0A3-4B65-AB41-A7B0BAD24963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D48C-83FD-473A-A663-DF0367B8E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509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25EA-D0A3-4B65-AB41-A7B0BAD24963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D48C-83FD-473A-A663-DF0367B8E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448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25EA-D0A3-4B65-AB41-A7B0BAD24963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D48C-83FD-473A-A663-DF0367B8E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50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25EA-D0A3-4B65-AB41-A7B0BAD24963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D48C-83FD-473A-A663-DF0367B8E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04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25EA-D0A3-4B65-AB41-A7B0BAD24963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D48C-83FD-473A-A663-DF0367B8E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682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25EA-D0A3-4B65-AB41-A7B0BAD24963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D48C-83FD-473A-A663-DF0367B8E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124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25EA-D0A3-4B65-AB41-A7B0BAD24963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D48C-83FD-473A-A663-DF0367B8E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05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25EA-D0A3-4B65-AB41-A7B0BAD24963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D48C-83FD-473A-A663-DF0367B8E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28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25EA-D0A3-4B65-AB41-A7B0BAD24963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D48C-83FD-473A-A663-DF0367B8E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62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25EA-D0A3-4B65-AB41-A7B0BAD24963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D48C-83FD-473A-A663-DF0367B8E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71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25EA-D0A3-4B65-AB41-A7B0BAD24963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D48C-83FD-473A-A663-DF0367B8E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4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25EA-D0A3-4B65-AB41-A7B0BAD24963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D48C-83FD-473A-A663-DF0367B8E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75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E425EA-D0A3-4B65-AB41-A7B0BAD24963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DC6D48C-83FD-473A-A663-DF0367B8E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20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440751"/>
            <a:ext cx="8825658" cy="1714621"/>
          </a:xfrm>
        </p:spPr>
        <p:txBody>
          <a:bodyPr/>
          <a:lstStyle/>
          <a:p>
            <a:r>
              <a:rPr lang="ru-RU" b="1" u="sng" dirty="0" smtClean="0">
                <a:solidFill>
                  <a:schemeClr val="bg1"/>
                </a:solidFill>
              </a:rPr>
              <a:t>Маркетинг и рыночная аналитика </a:t>
            </a:r>
            <a:endParaRPr lang="ru-RU" b="1" u="sng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2600" y="5482775"/>
            <a:ext cx="8825658" cy="861420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БИБЛИОТЕКА КРАСНОДАРСКОГО КООПЕРАТИВНОГО ИНСТИТУТА (ФИЛИАЛА) РОССИЙСКОГО УНИВЕРСИТЕТА КООПЕРАЦИИ ПОДГОТОВИЛА </a:t>
            </a:r>
            <a:r>
              <a:rPr lang="ru-RU" b="1" dirty="0" smtClean="0"/>
              <a:t>библиографический обзор новинок </a:t>
            </a:r>
            <a:endParaRPr lang="ru-RU" b="1" dirty="0"/>
          </a:p>
          <a:p>
            <a:endParaRPr lang="ru-RU" dirty="0"/>
          </a:p>
        </p:txBody>
      </p:sp>
      <p:pic>
        <p:nvPicPr>
          <p:cNvPr id="1026" name="Picture 2" descr="https://static.tildacdn.com/tild3338-3065-4466-b132-313535373661/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289" y="2155372"/>
            <a:ext cx="6696139" cy="329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407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7417" y="973668"/>
            <a:ext cx="7824652" cy="706964"/>
          </a:xfrm>
        </p:spPr>
        <p:txBody>
          <a:bodyPr/>
          <a:lstStyle/>
          <a:p>
            <a:r>
              <a:rPr lang="ru-RU" sz="4000" b="1" dirty="0">
                <a:latin typeface="+mn-lt"/>
              </a:rPr>
              <a:t>Маркетинг-менеджмент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2183" y="2220686"/>
            <a:ext cx="7789817" cy="463731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solidFill>
                  <a:schemeClr val="tx1"/>
                </a:solidFill>
              </a:rPr>
              <a:t>Предлагаемое учебное пособие подготовлено в соответствии с программой курса по дисциплинам направления «Менеджмент», содержит теоретические положения маркетинга-менеджмента, а также комплекс </a:t>
            </a:r>
            <a:r>
              <a:rPr lang="ru-RU" sz="2000" dirty="0" smtClean="0">
                <a:solidFill>
                  <a:schemeClr val="tx1"/>
                </a:solidFill>
              </a:rPr>
              <a:t>практико-ориентированных </a:t>
            </a:r>
            <a:r>
              <a:rPr lang="ru-RU" sz="2000" dirty="0">
                <a:solidFill>
                  <a:schemeClr val="tx1"/>
                </a:solidFill>
              </a:rPr>
              <a:t>заданий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solidFill>
                  <a:schemeClr val="tx1"/>
                </a:solidFill>
              </a:rPr>
              <a:t>Год издания: </a:t>
            </a:r>
            <a:r>
              <a:rPr lang="ru-RU" sz="2000" dirty="0" smtClean="0">
                <a:solidFill>
                  <a:schemeClr val="tx1"/>
                </a:solidFill>
              </a:rPr>
              <a:t>2024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tx1"/>
                </a:solidFill>
              </a:rPr>
              <a:t>https://znanium.ru/catalog/product/2144867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97" y="1327150"/>
            <a:ext cx="3203666" cy="469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4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9040" y="999792"/>
            <a:ext cx="7682618" cy="1181703"/>
          </a:xfrm>
        </p:spPr>
        <p:txBody>
          <a:bodyPr/>
          <a:lstStyle/>
          <a:p>
            <a:r>
              <a:rPr lang="ru-RU" sz="4000" b="1" dirty="0">
                <a:solidFill>
                  <a:schemeClr val="bg1"/>
                </a:solidFill>
              </a:rPr>
              <a:t>Маркетинг и исследование региональных рынков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0926" y="2394494"/>
            <a:ext cx="8051074" cy="446350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solidFill>
                  <a:schemeClr val="tx1"/>
                </a:solidFill>
              </a:rPr>
              <a:t>Предлагаемое учебное пособие включает в себя изложение основных проблем маркетинга предприятия как комплексной деятельности, направленной на завоевание потребителя в условиях конкуренции. Излагается сущность основных положений маркетинга как технологии ведения бизнеса. Рассмотрены методы исследования и формирования региональных рынков, а также управления продвижением продукции с учетом особенностей региональных рынков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solidFill>
                  <a:schemeClr val="tx1"/>
                </a:solidFill>
              </a:rPr>
              <a:t>Год издания:2024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https://book.ru/book/954064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73" y="1251008"/>
            <a:ext cx="3274967" cy="504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86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8046" y="903891"/>
            <a:ext cx="7276011" cy="1051075"/>
          </a:xfrm>
        </p:spPr>
        <p:txBody>
          <a:bodyPr/>
          <a:lstStyle/>
          <a:p>
            <a:r>
              <a:rPr lang="ru-RU" sz="4400" b="1" dirty="0">
                <a:solidFill>
                  <a:schemeClr val="bg1"/>
                </a:solidFill>
              </a:rPr>
              <a:t>Маркетинг в рекламе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8046" y="2168434"/>
            <a:ext cx="8233953" cy="468956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Раскрыты основы маркетинга в рекламе: комплекс маркетинговых мероприятий в области рекламы; маркетинговые исследования в рекламе; маркетинговые коммуникации в рекламе. Учебник полностью соответствует современным реалиям рыночной экономики России, раскрывая сущность и особенности, а также обучая студентов основам осуществления некоммерческого и цифрового маркетинга. Теоретические знания систематизированы, наглядность учебному материалу придают авторские схемы и таблицы. Приведен широкий спектр современных российских и международных примеров. К каждому разделу приведены контрольные вопросы, задания и кейсы, предложен итоговый тест по всему материалу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Год издания:2024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chemeClr val="tx1"/>
                </a:solidFill>
              </a:rPr>
              <a:t>https://book.ru/book/950121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71" y="1272675"/>
            <a:ext cx="3288031" cy="505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1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800" y="921418"/>
            <a:ext cx="6322423" cy="1220892"/>
          </a:xfrm>
        </p:spPr>
        <p:txBody>
          <a:bodyPr/>
          <a:lstStyle/>
          <a:p>
            <a:r>
              <a:rPr lang="ru-RU" sz="4000" b="1" dirty="0">
                <a:solidFill>
                  <a:schemeClr val="bg1"/>
                </a:solidFill>
              </a:rPr>
              <a:t>Маркетинг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4800" y="2142310"/>
            <a:ext cx="8077200" cy="471569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solidFill>
                  <a:schemeClr val="tx1"/>
                </a:solidFill>
              </a:rPr>
              <a:t>Учебно-методическое пособие по курсу маркетинг включает в себя теоретико-методологические вопросы маркетинга, расчетно-практические и ситуационные задания, итоговые тесты. Целью пособия является формирование теоретических и практических знаний и навыков маркетинговой деятельности в современных экономических условиях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solidFill>
                  <a:schemeClr val="tx1"/>
                </a:solidFill>
              </a:rPr>
              <a:t>Год </a:t>
            </a:r>
            <a:r>
              <a:rPr lang="ru-RU" sz="2000" dirty="0" smtClean="0">
                <a:solidFill>
                  <a:schemeClr val="tx1"/>
                </a:solidFill>
              </a:rPr>
              <a:t>издания: 2024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https</a:t>
            </a:r>
            <a:r>
              <a:rPr lang="en-US" sz="2000" b="1" dirty="0">
                <a:solidFill>
                  <a:schemeClr val="tx1"/>
                </a:solidFill>
              </a:rPr>
              <a:t>://book.ru/book/953870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73" y="1220424"/>
            <a:ext cx="3327218" cy="511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85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972" y="760368"/>
            <a:ext cx="10685418" cy="1551759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Управленческая экономика. Менеджмент. Международный маркетинг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5167" y="2312127"/>
            <a:ext cx="8416834" cy="465037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Рассматриваются основы управленческой экономики, менеджмента, международного маркетинга. В первой главе освещены базовые аспекты управленческой экономики: спрос, предложение, рыночное равновесие, поведение потребителя, особенности производства в условиях совершенной и несовершенной конкуренции. Во второй главе представлены основы менеджмента, базовые понятия, раскрываемые через функции менеджмента посредством системно-категориальной методологии. В третьей главе раскрыты сущность международного маркетинга, особенности маркетинговых исследований и маркетинговые коммуникации.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Год </a:t>
            </a:r>
            <a:r>
              <a:rPr lang="ru-RU" dirty="0" smtClean="0">
                <a:solidFill>
                  <a:schemeClr val="tx1"/>
                </a:solidFill>
              </a:rPr>
              <a:t>издания: 2024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chemeClr val="tx1"/>
                </a:solidFill>
              </a:rPr>
              <a:t>https://book.ru/book/950419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50" y="2087336"/>
            <a:ext cx="28575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6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0033" y="888274"/>
            <a:ext cx="8386354" cy="1306286"/>
          </a:xfrm>
        </p:spPr>
        <p:txBody>
          <a:bodyPr/>
          <a:lstStyle/>
          <a:p>
            <a:r>
              <a:rPr lang="ru-RU" sz="4000" b="1" dirty="0">
                <a:solidFill>
                  <a:schemeClr val="bg1"/>
                </a:solidFill>
              </a:rPr>
              <a:t>Инновационные технологии в маркетинге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9304" y="2316118"/>
            <a:ext cx="7972696" cy="454188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В условиях инновационного развития экономики в данном учебнике рассмотрены основные подходы, цели, задачи, содержание в направлениях инновационных технологий в маркетинге.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Изложены основные характеристики современных концепций маркетинга и этапы развития инновационных технологий в финансовом секторе. Охарактеризованы особенности маркетинговой среды, маркетинговой политики, показаны новые направления маркетинга в связи с цифровой экономикой. Анализируются важнейшие инструменты инновационных технологий в маркетинге, в том числе в страховых организациях, банках, по гражданскому маркетингу. Представлена хронология разработки и совершенствования нормативно - правовой базы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Год </a:t>
            </a:r>
            <a:r>
              <a:rPr lang="ru-RU" dirty="0" smtClean="0">
                <a:solidFill>
                  <a:schemeClr val="tx1"/>
                </a:solidFill>
              </a:rPr>
              <a:t>издания: 2024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chemeClr val="tx1"/>
                </a:solidFill>
              </a:rPr>
              <a:t>https://book.ru/book/953785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42" y="1946366"/>
            <a:ext cx="3001191" cy="453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23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500</TotalTime>
  <Words>439</Words>
  <Application>Microsoft Office PowerPoint</Application>
  <PresentationFormat>Широкоэкранный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Совет директоров</vt:lpstr>
      <vt:lpstr>Маркетинг и рыночная аналитика </vt:lpstr>
      <vt:lpstr>Маркетинг-менеджмент</vt:lpstr>
      <vt:lpstr>Маркетинг и исследование региональных рынков</vt:lpstr>
      <vt:lpstr>Маркетинг в рекламе</vt:lpstr>
      <vt:lpstr>Маркетинг</vt:lpstr>
      <vt:lpstr>Управленческая экономика. Менеджмент. Международный маркетинг</vt:lpstr>
      <vt:lpstr>Инновационные технологии в маркетинге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 и рыночная аналитика</dc:title>
  <dc:creator>Библиотека</dc:creator>
  <cp:lastModifiedBy>Библиотека</cp:lastModifiedBy>
  <cp:revision>12</cp:revision>
  <dcterms:created xsi:type="dcterms:W3CDTF">2024-03-25T10:06:47Z</dcterms:created>
  <dcterms:modified xsi:type="dcterms:W3CDTF">2024-03-26T11:30:33Z</dcterms:modified>
</cp:coreProperties>
</file>